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42"/>
  </p:notesMasterIdLst>
  <p:handoutMasterIdLst>
    <p:handoutMasterId r:id="rId43"/>
  </p:handoutMasterIdLst>
  <p:sldIdLst>
    <p:sldId id="261" r:id="rId5"/>
    <p:sldId id="325" r:id="rId6"/>
    <p:sldId id="361" r:id="rId7"/>
    <p:sldId id="328" r:id="rId8"/>
    <p:sldId id="329" r:id="rId9"/>
    <p:sldId id="330" r:id="rId10"/>
    <p:sldId id="356" r:id="rId11"/>
    <p:sldId id="357" r:id="rId12"/>
    <p:sldId id="358" r:id="rId13"/>
    <p:sldId id="359" r:id="rId14"/>
    <p:sldId id="360" r:id="rId15"/>
    <p:sldId id="306" r:id="rId16"/>
    <p:sldId id="331" r:id="rId17"/>
    <p:sldId id="332" r:id="rId18"/>
    <p:sldId id="333" r:id="rId19"/>
    <p:sldId id="334" r:id="rId20"/>
    <p:sldId id="335" r:id="rId21"/>
    <p:sldId id="336" r:id="rId22"/>
    <p:sldId id="297" r:id="rId23"/>
    <p:sldId id="263" r:id="rId24"/>
    <p:sldId id="272" r:id="rId25"/>
    <p:sldId id="344" r:id="rId26"/>
    <p:sldId id="343" r:id="rId27"/>
    <p:sldId id="345" r:id="rId28"/>
    <p:sldId id="346" r:id="rId29"/>
    <p:sldId id="347" r:id="rId30"/>
    <p:sldId id="348" r:id="rId31"/>
    <p:sldId id="350" r:id="rId32"/>
    <p:sldId id="349" r:id="rId33"/>
    <p:sldId id="351" r:id="rId34"/>
    <p:sldId id="352" r:id="rId35"/>
    <p:sldId id="353" r:id="rId36"/>
    <p:sldId id="354" r:id="rId37"/>
    <p:sldId id="355" r:id="rId38"/>
    <p:sldId id="324" r:id="rId39"/>
    <p:sldId id="296" r:id="rId40"/>
    <p:sldId id="315" r:id="rId41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70D6C"/>
    <a:srgbClr val="FF0D6C"/>
    <a:srgbClr val="FF7C80"/>
    <a:srgbClr val="43467B"/>
    <a:srgbClr val="AC6907"/>
    <a:srgbClr val="FFFFFF"/>
    <a:srgbClr val="EEEEEE"/>
    <a:srgbClr val="87175F"/>
    <a:srgbClr val="EEC6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3792" autoAdjust="0"/>
  </p:normalViewPr>
  <p:slideViewPr>
    <p:cSldViewPr>
      <p:cViewPr varScale="1">
        <p:scale>
          <a:sx n="82" d="100"/>
          <a:sy n="82" d="100"/>
        </p:scale>
        <p:origin x="634" y="72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3187" y="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932E6D-399D-417D-BB3F-77A6833B753F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4633E441-3B41-4E1F-80B5-EEC6B8CDC555}">
      <dgm:prSet phldrT="[Text]"/>
      <dgm:spPr/>
      <dgm:t>
        <a:bodyPr/>
        <a:lstStyle/>
        <a:p>
          <a:r>
            <a:rPr lang="en-US" dirty="0"/>
            <a:t>20 %</a:t>
          </a:r>
        </a:p>
      </dgm:t>
    </dgm:pt>
    <dgm:pt modelId="{A1EF4F80-8CC0-4054-A720-00336BB3FBF2}" type="parTrans" cxnId="{4C235162-C904-465E-A8A8-E42812502A40}">
      <dgm:prSet/>
      <dgm:spPr/>
      <dgm:t>
        <a:bodyPr/>
        <a:lstStyle/>
        <a:p>
          <a:endParaRPr lang="en-US"/>
        </a:p>
      </dgm:t>
    </dgm:pt>
    <dgm:pt modelId="{32EC5F59-5A48-4138-AF58-868F3B5A43A0}" type="sibTrans" cxnId="{4C235162-C904-465E-A8A8-E42812502A40}">
      <dgm:prSet/>
      <dgm:spPr/>
      <dgm:t>
        <a:bodyPr/>
        <a:lstStyle/>
        <a:p>
          <a:endParaRPr lang="en-US"/>
        </a:p>
      </dgm:t>
    </dgm:pt>
    <dgm:pt modelId="{D213AFE9-E588-4394-B350-11C3B9CB3FA6}">
      <dgm:prSet phldrT="[Text]"/>
      <dgm:spPr/>
      <dgm:t>
        <a:bodyPr/>
        <a:lstStyle/>
        <a:p>
          <a:r>
            <a:rPr lang="en-US" dirty="0"/>
            <a:t>20 %</a:t>
          </a:r>
        </a:p>
      </dgm:t>
    </dgm:pt>
    <dgm:pt modelId="{8D447DD9-A6F2-488B-9573-28D904ABF818}" type="parTrans" cxnId="{555E106B-B33B-4FAD-808F-0FBB8B20763A}">
      <dgm:prSet/>
      <dgm:spPr/>
      <dgm:t>
        <a:bodyPr/>
        <a:lstStyle/>
        <a:p>
          <a:endParaRPr lang="en-US"/>
        </a:p>
      </dgm:t>
    </dgm:pt>
    <dgm:pt modelId="{3CF94DEE-2473-47A1-B16E-A796B2ADEF8A}" type="sibTrans" cxnId="{555E106B-B33B-4FAD-808F-0FBB8B20763A}">
      <dgm:prSet/>
      <dgm:spPr/>
      <dgm:t>
        <a:bodyPr/>
        <a:lstStyle/>
        <a:p>
          <a:endParaRPr lang="en-US"/>
        </a:p>
      </dgm:t>
    </dgm:pt>
    <dgm:pt modelId="{B0FA6262-667E-4769-B795-341E68DA28DA}">
      <dgm:prSet phldrT="[Text]"/>
      <dgm:spPr/>
      <dgm:t>
        <a:bodyPr/>
        <a:lstStyle/>
        <a:p>
          <a:r>
            <a:rPr lang="en-US" dirty="0"/>
            <a:t>10 %</a:t>
          </a:r>
        </a:p>
      </dgm:t>
    </dgm:pt>
    <dgm:pt modelId="{95C68DA2-6F8A-462F-B091-DC7BD4D335EC}" type="parTrans" cxnId="{EBF33D01-9BD9-40BE-BD38-08B149884C0B}">
      <dgm:prSet/>
      <dgm:spPr/>
      <dgm:t>
        <a:bodyPr/>
        <a:lstStyle/>
        <a:p>
          <a:endParaRPr lang="en-US"/>
        </a:p>
      </dgm:t>
    </dgm:pt>
    <dgm:pt modelId="{3F33212A-0093-4AC4-8093-CA6F054A78D2}" type="sibTrans" cxnId="{EBF33D01-9BD9-40BE-BD38-08B149884C0B}">
      <dgm:prSet/>
      <dgm:spPr/>
      <dgm:t>
        <a:bodyPr/>
        <a:lstStyle/>
        <a:p>
          <a:endParaRPr lang="en-US"/>
        </a:p>
      </dgm:t>
    </dgm:pt>
    <dgm:pt modelId="{52A8DC64-8FD3-47F6-9AF4-11B8FCCEFEBE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7</a:t>
          </a:r>
        </a:p>
      </dgm:t>
    </dgm:pt>
    <dgm:pt modelId="{FAF8ADE2-EF7D-42FF-BCDE-68ECEF7742FE}" type="parTrans" cxnId="{1D39609F-1602-4DD8-A320-39D8529F7053}">
      <dgm:prSet/>
      <dgm:spPr/>
      <dgm:t>
        <a:bodyPr/>
        <a:lstStyle/>
        <a:p>
          <a:endParaRPr lang="en-US"/>
        </a:p>
      </dgm:t>
    </dgm:pt>
    <dgm:pt modelId="{A626A75E-002A-41FF-8ABF-F6C0C1456818}" type="sibTrans" cxnId="{1D39609F-1602-4DD8-A320-39D8529F7053}">
      <dgm:prSet/>
      <dgm:spPr/>
      <dgm:t>
        <a:bodyPr/>
        <a:lstStyle/>
        <a:p>
          <a:endParaRPr lang="en-US"/>
        </a:p>
      </dgm:t>
    </dgm:pt>
    <dgm:pt modelId="{3D1FFE7F-1356-4F0F-8FB1-AA74C02515FA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Final ER</a:t>
          </a:r>
        </a:p>
      </dgm:t>
    </dgm:pt>
    <dgm:pt modelId="{CFABE1E4-DD16-4AAC-BB8C-CD5CA0D0512D}" type="parTrans" cxnId="{829ED996-3BEB-424F-8F58-416EF1FCFD35}">
      <dgm:prSet/>
      <dgm:spPr/>
      <dgm:t>
        <a:bodyPr/>
        <a:lstStyle/>
        <a:p>
          <a:endParaRPr lang="en-US"/>
        </a:p>
      </dgm:t>
    </dgm:pt>
    <dgm:pt modelId="{B72B44C1-4540-4FC6-A899-1E0B6402B9EB}" type="sibTrans" cxnId="{829ED996-3BEB-424F-8F58-416EF1FCFD35}">
      <dgm:prSet/>
      <dgm:spPr/>
      <dgm:t>
        <a:bodyPr/>
        <a:lstStyle/>
        <a:p>
          <a:endParaRPr lang="en-US"/>
        </a:p>
      </dgm:t>
    </dgm:pt>
    <dgm:pt modelId="{C8C2B7FD-52E3-4D94-AF8B-7C5774DFB25B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ER</a:t>
          </a:r>
        </a:p>
      </dgm:t>
    </dgm:pt>
    <dgm:pt modelId="{42F0740F-EB7F-4B89-8FFE-736938162ECB}" type="parTrans" cxnId="{474748E8-3F69-42BC-9660-38346CBDBE7C}">
      <dgm:prSet/>
      <dgm:spPr/>
      <dgm:t>
        <a:bodyPr/>
        <a:lstStyle/>
        <a:p>
          <a:endParaRPr lang="en-US"/>
        </a:p>
      </dgm:t>
    </dgm:pt>
    <dgm:pt modelId="{0DCC6707-0EB0-4FCF-8684-F82864C82C97}" type="sibTrans" cxnId="{474748E8-3F69-42BC-9660-38346CBDBE7C}">
      <dgm:prSet/>
      <dgm:spPr/>
      <dgm:t>
        <a:bodyPr/>
        <a:lstStyle/>
        <a:p>
          <a:endParaRPr lang="en-US"/>
        </a:p>
      </dgm:t>
    </dgm:pt>
    <dgm:pt modelId="{1DCF6064-B52D-4620-903E-D8C5D97F0632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Building Stages</a:t>
          </a:r>
        </a:p>
      </dgm:t>
    </dgm:pt>
    <dgm:pt modelId="{AD34C4DA-CCB8-477D-97FB-93244B327AB8}" type="parTrans" cxnId="{93A3FF4B-4C67-4498-A574-5C16A52CCCDE}">
      <dgm:prSet/>
      <dgm:spPr/>
      <dgm:t>
        <a:bodyPr/>
        <a:lstStyle/>
        <a:p>
          <a:endParaRPr lang="en-US"/>
        </a:p>
      </dgm:t>
    </dgm:pt>
    <dgm:pt modelId="{46465C7C-A25A-40B0-9DBD-8B5884F05D17}" type="sibTrans" cxnId="{93A3FF4B-4C67-4498-A574-5C16A52CCCDE}">
      <dgm:prSet/>
      <dgm:spPr/>
      <dgm:t>
        <a:bodyPr/>
        <a:lstStyle/>
        <a:p>
          <a:endParaRPr lang="en-US"/>
        </a:p>
      </dgm:t>
    </dgm:pt>
    <dgm:pt modelId="{EA5E7A87-0B65-41B6-AEEA-411670299751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Presentation</a:t>
          </a:r>
        </a:p>
      </dgm:t>
    </dgm:pt>
    <dgm:pt modelId="{96691946-5718-46C2-B1F0-A1B7C4275C8D}" type="parTrans" cxnId="{BBDE4DDD-399C-4067-8D19-6B5064A2E939}">
      <dgm:prSet/>
      <dgm:spPr/>
      <dgm:t>
        <a:bodyPr/>
        <a:lstStyle/>
        <a:p>
          <a:endParaRPr lang="en-US"/>
        </a:p>
      </dgm:t>
    </dgm:pt>
    <dgm:pt modelId="{E3007541-1ED1-4EF2-B972-4CD6ABC0C59D}" type="sibTrans" cxnId="{BBDE4DDD-399C-4067-8D19-6B5064A2E939}">
      <dgm:prSet/>
      <dgm:spPr/>
      <dgm:t>
        <a:bodyPr/>
        <a:lstStyle/>
        <a:p>
          <a:endParaRPr lang="en-US"/>
        </a:p>
      </dgm:t>
    </dgm:pt>
    <dgm:pt modelId="{936BA0B7-FE78-4D4F-83B4-71E74CF6176B}" type="pres">
      <dgm:prSet presAssocID="{93932E6D-399D-417D-BB3F-77A6833B753F}" presName="diagram" presStyleCnt="0">
        <dgm:presLayoutVars>
          <dgm:dir/>
          <dgm:animLvl val="lvl"/>
          <dgm:resizeHandles val="exact"/>
        </dgm:presLayoutVars>
      </dgm:prSet>
      <dgm:spPr/>
    </dgm:pt>
    <dgm:pt modelId="{A1931D24-733A-49F6-B7B8-D2ED81B465B4}" type="pres">
      <dgm:prSet presAssocID="{4633E441-3B41-4E1F-80B5-EEC6B8CDC555}" presName="compNode" presStyleCnt="0"/>
      <dgm:spPr/>
    </dgm:pt>
    <dgm:pt modelId="{653DE0FD-E75C-4143-89C3-698091E30049}" type="pres">
      <dgm:prSet presAssocID="{4633E441-3B41-4E1F-80B5-EEC6B8CDC555}" presName="childRect" presStyleLbl="bgAcc1" presStyleIdx="0" presStyleCnt="3" custScaleY="71140">
        <dgm:presLayoutVars>
          <dgm:bulletEnabled val="1"/>
        </dgm:presLayoutVars>
      </dgm:prSet>
      <dgm:spPr/>
    </dgm:pt>
    <dgm:pt modelId="{B74F28DE-D447-49B0-8643-EE2CCE6E4AB9}" type="pres">
      <dgm:prSet presAssocID="{4633E441-3B41-4E1F-80B5-EEC6B8CDC5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7F1DE02-CD0C-4757-8888-917008EAD3ED}" type="pres">
      <dgm:prSet presAssocID="{4633E441-3B41-4E1F-80B5-EEC6B8CDC555}" presName="parentRect" presStyleLbl="alignNode1" presStyleIdx="0" presStyleCnt="3"/>
      <dgm:spPr/>
    </dgm:pt>
    <dgm:pt modelId="{A0039F29-003B-447E-82CE-85E492959D7B}" type="pres">
      <dgm:prSet presAssocID="{4633E441-3B41-4E1F-80B5-EEC6B8CDC555}" presName="adorn" presStyleLbl="fgAccFollow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ane with solid fill"/>
        </a:ext>
      </dgm:extLst>
    </dgm:pt>
    <dgm:pt modelId="{4732CA90-DFA8-4BEC-966D-CD0C54362AB0}" type="pres">
      <dgm:prSet presAssocID="{32EC5F59-5A48-4138-AF58-868F3B5A43A0}" presName="sibTrans" presStyleLbl="sibTrans2D1" presStyleIdx="0" presStyleCnt="0"/>
      <dgm:spPr/>
    </dgm:pt>
    <dgm:pt modelId="{B44B3873-CDF7-4266-9A65-99A20E9A3D2E}" type="pres">
      <dgm:prSet presAssocID="{D213AFE9-E588-4394-B350-11C3B9CB3FA6}" presName="compNode" presStyleCnt="0"/>
      <dgm:spPr/>
    </dgm:pt>
    <dgm:pt modelId="{9022B653-A2C9-4CE3-B39D-499D06524BFD}" type="pres">
      <dgm:prSet presAssocID="{D213AFE9-E588-4394-B350-11C3B9CB3FA6}" presName="childRect" presStyleLbl="bgAcc1" presStyleIdx="1" presStyleCnt="3" custScaleY="71140">
        <dgm:presLayoutVars>
          <dgm:bulletEnabled val="1"/>
        </dgm:presLayoutVars>
      </dgm:prSet>
      <dgm:spPr/>
    </dgm:pt>
    <dgm:pt modelId="{69A76E3F-21A1-46B1-B1DD-13AE34C81322}" type="pres">
      <dgm:prSet presAssocID="{D213AFE9-E588-4394-B350-11C3B9CB3FA6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6C93725-4757-4C32-954A-455ADD27245E}" type="pres">
      <dgm:prSet presAssocID="{D213AFE9-E588-4394-B350-11C3B9CB3FA6}" presName="parentRect" presStyleLbl="alignNode1" presStyleIdx="1" presStyleCnt="3"/>
      <dgm:spPr/>
    </dgm:pt>
    <dgm:pt modelId="{685DA11B-410B-4067-BC85-EEA271F608CF}" type="pres">
      <dgm:prSet presAssocID="{D213AFE9-E588-4394-B350-11C3B9CB3FA6}" presName="adorn" presStyleLbl="fgAccFollow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4E77EF68-54B6-4142-BB78-1FFB2E6B8E4C}" type="pres">
      <dgm:prSet presAssocID="{3CF94DEE-2473-47A1-B16E-A796B2ADEF8A}" presName="sibTrans" presStyleLbl="sibTrans2D1" presStyleIdx="0" presStyleCnt="0"/>
      <dgm:spPr/>
    </dgm:pt>
    <dgm:pt modelId="{176862AC-CA97-47D6-8FB4-7C2985147B7A}" type="pres">
      <dgm:prSet presAssocID="{B0FA6262-667E-4769-B795-341E68DA28DA}" presName="compNode" presStyleCnt="0"/>
      <dgm:spPr/>
    </dgm:pt>
    <dgm:pt modelId="{A47CA232-85B2-467C-AF8C-A50497991295}" type="pres">
      <dgm:prSet presAssocID="{B0FA6262-667E-4769-B795-341E68DA28DA}" presName="childRect" presStyleLbl="bgAcc1" presStyleIdx="2" presStyleCnt="3" custScaleY="71140">
        <dgm:presLayoutVars>
          <dgm:bulletEnabled val="1"/>
        </dgm:presLayoutVars>
      </dgm:prSet>
      <dgm:spPr/>
    </dgm:pt>
    <dgm:pt modelId="{00D36FF2-9EA5-406A-9349-6AA444F28D1D}" type="pres">
      <dgm:prSet presAssocID="{B0FA6262-667E-4769-B795-341E68DA28D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F688363-7CDE-4BA3-8FC6-752F0776E138}" type="pres">
      <dgm:prSet presAssocID="{B0FA6262-667E-4769-B795-341E68DA28DA}" presName="parentRect" presStyleLbl="alignNode1" presStyleIdx="2" presStyleCnt="3"/>
      <dgm:spPr/>
    </dgm:pt>
    <dgm:pt modelId="{757D2C65-1C80-46EA-9899-8DE705A8E62B}" type="pres">
      <dgm:prSet presAssocID="{B0FA6262-667E-4769-B795-341E68DA28DA}" presName="adorn" presStyleLbl="fgAccFollow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 with solid fill"/>
        </a:ext>
      </dgm:extLst>
    </dgm:pt>
  </dgm:ptLst>
  <dgm:cxnLst>
    <dgm:cxn modelId="{EBF33D01-9BD9-40BE-BD38-08B149884C0B}" srcId="{93932E6D-399D-417D-BB3F-77A6833B753F}" destId="{B0FA6262-667E-4769-B795-341E68DA28DA}" srcOrd="2" destOrd="0" parTransId="{95C68DA2-6F8A-462F-B091-DC7BD4D335EC}" sibTransId="{3F33212A-0093-4AC4-8093-CA6F054A78D2}"/>
    <dgm:cxn modelId="{45610517-31DF-4FF7-82D5-79FC691C0E48}" type="presOf" srcId="{3D1FFE7F-1356-4F0F-8FB1-AA74C02515FA}" destId="{9022B653-A2C9-4CE3-B39D-499D06524BFD}" srcOrd="0" destOrd="0" presId="urn:microsoft.com/office/officeart/2005/8/layout/bList2"/>
    <dgm:cxn modelId="{EF8A3F38-A99D-4796-A6B6-ED3AC3B3AC11}" type="presOf" srcId="{C8C2B7FD-52E3-4D94-AF8B-7C5774DFB25B}" destId="{A47CA232-85B2-467C-AF8C-A50497991295}" srcOrd="0" destOrd="0" presId="urn:microsoft.com/office/officeart/2005/8/layout/bList2"/>
    <dgm:cxn modelId="{79EA973C-48B5-432C-91DA-8C64751838B0}" type="presOf" srcId="{D213AFE9-E588-4394-B350-11C3B9CB3FA6}" destId="{06C93725-4757-4C32-954A-455ADD27245E}" srcOrd="1" destOrd="0" presId="urn:microsoft.com/office/officeart/2005/8/layout/bList2"/>
    <dgm:cxn modelId="{4C235162-C904-465E-A8A8-E42812502A40}" srcId="{93932E6D-399D-417D-BB3F-77A6833B753F}" destId="{4633E441-3B41-4E1F-80B5-EEC6B8CDC555}" srcOrd="0" destOrd="0" parTransId="{A1EF4F80-8CC0-4054-A720-00336BB3FBF2}" sibTransId="{32EC5F59-5A48-4138-AF58-868F3B5A43A0}"/>
    <dgm:cxn modelId="{555E106B-B33B-4FAD-808F-0FBB8B20763A}" srcId="{93932E6D-399D-417D-BB3F-77A6833B753F}" destId="{D213AFE9-E588-4394-B350-11C3B9CB3FA6}" srcOrd="1" destOrd="0" parTransId="{8D447DD9-A6F2-488B-9573-28D904ABF818}" sibTransId="{3CF94DEE-2473-47A1-B16E-A796B2ADEF8A}"/>
    <dgm:cxn modelId="{93A3FF4B-4C67-4498-A574-5C16A52CCCDE}" srcId="{4633E441-3B41-4E1F-80B5-EEC6B8CDC555}" destId="{1DCF6064-B52D-4620-903E-D8C5D97F0632}" srcOrd="1" destOrd="0" parTransId="{AD34C4DA-CCB8-477D-97FB-93244B327AB8}" sibTransId="{46465C7C-A25A-40B0-9DBD-8B5884F05D17}"/>
    <dgm:cxn modelId="{68317651-5D48-41EF-A93B-B04EBDD4FA08}" type="presOf" srcId="{B0FA6262-667E-4769-B795-341E68DA28DA}" destId="{00D36FF2-9EA5-406A-9349-6AA444F28D1D}" srcOrd="0" destOrd="0" presId="urn:microsoft.com/office/officeart/2005/8/layout/bList2"/>
    <dgm:cxn modelId="{6617E880-70A3-45FB-83DD-D13B3F57F305}" type="presOf" srcId="{EA5E7A87-0B65-41B6-AEEA-411670299751}" destId="{A47CA232-85B2-467C-AF8C-A50497991295}" srcOrd="0" destOrd="1" presId="urn:microsoft.com/office/officeart/2005/8/layout/bList2"/>
    <dgm:cxn modelId="{223DEC8C-203E-412C-A880-76982FA32162}" type="presOf" srcId="{4633E441-3B41-4E1F-80B5-EEC6B8CDC555}" destId="{A7F1DE02-CD0C-4757-8888-917008EAD3ED}" srcOrd="1" destOrd="0" presId="urn:microsoft.com/office/officeart/2005/8/layout/bList2"/>
    <dgm:cxn modelId="{829ED996-3BEB-424F-8F58-416EF1FCFD35}" srcId="{D213AFE9-E588-4394-B350-11C3B9CB3FA6}" destId="{3D1FFE7F-1356-4F0F-8FB1-AA74C02515FA}" srcOrd="0" destOrd="0" parTransId="{CFABE1E4-DD16-4AAC-BB8C-CD5CA0D0512D}" sibTransId="{B72B44C1-4540-4FC6-A899-1E0B6402B9EB}"/>
    <dgm:cxn modelId="{9AF37897-74E4-48D7-8E2E-2A776D097E18}" type="presOf" srcId="{B0FA6262-667E-4769-B795-341E68DA28DA}" destId="{DF688363-7CDE-4BA3-8FC6-752F0776E138}" srcOrd="1" destOrd="0" presId="urn:microsoft.com/office/officeart/2005/8/layout/bList2"/>
    <dgm:cxn modelId="{112E6E99-12A6-4F57-91D7-4086A60282CF}" type="presOf" srcId="{93932E6D-399D-417D-BB3F-77A6833B753F}" destId="{936BA0B7-FE78-4D4F-83B4-71E74CF6176B}" srcOrd="0" destOrd="0" presId="urn:microsoft.com/office/officeart/2005/8/layout/bList2"/>
    <dgm:cxn modelId="{6AE6759A-E815-4242-BCB8-4F2DB4BD62B3}" type="presOf" srcId="{32EC5F59-5A48-4138-AF58-868F3B5A43A0}" destId="{4732CA90-DFA8-4BEC-966D-CD0C54362AB0}" srcOrd="0" destOrd="0" presId="urn:microsoft.com/office/officeart/2005/8/layout/bList2"/>
    <dgm:cxn modelId="{1D39609F-1602-4DD8-A320-39D8529F7053}" srcId="{4633E441-3B41-4E1F-80B5-EEC6B8CDC555}" destId="{52A8DC64-8FD3-47F6-9AF4-11B8FCCEFEBE}" srcOrd="0" destOrd="0" parTransId="{FAF8ADE2-EF7D-42FF-BCDE-68ECEF7742FE}" sibTransId="{A626A75E-002A-41FF-8ABF-F6C0C1456818}"/>
    <dgm:cxn modelId="{147DEEA9-D133-4825-8796-ABC63B03EAC1}" type="presOf" srcId="{52A8DC64-8FD3-47F6-9AF4-11B8FCCEFEBE}" destId="{653DE0FD-E75C-4143-89C3-698091E30049}" srcOrd="0" destOrd="0" presId="urn:microsoft.com/office/officeart/2005/8/layout/bList2"/>
    <dgm:cxn modelId="{202537B0-FAED-4248-A82F-018820597831}" type="presOf" srcId="{D213AFE9-E588-4394-B350-11C3B9CB3FA6}" destId="{69A76E3F-21A1-46B1-B1DD-13AE34C81322}" srcOrd="0" destOrd="0" presId="urn:microsoft.com/office/officeart/2005/8/layout/bList2"/>
    <dgm:cxn modelId="{A8FB44D7-86F1-4C10-B39A-BB31AF06DD7F}" type="presOf" srcId="{4633E441-3B41-4E1F-80B5-EEC6B8CDC555}" destId="{B74F28DE-D447-49B0-8643-EE2CCE6E4AB9}" srcOrd="0" destOrd="0" presId="urn:microsoft.com/office/officeart/2005/8/layout/bList2"/>
    <dgm:cxn modelId="{BBDE4DDD-399C-4067-8D19-6B5064A2E939}" srcId="{B0FA6262-667E-4769-B795-341E68DA28DA}" destId="{EA5E7A87-0B65-41B6-AEEA-411670299751}" srcOrd="1" destOrd="0" parTransId="{96691946-5718-46C2-B1F0-A1B7C4275C8D}" sibTransId="{E3007541-1ED1-4EF2-B972-4CD6ABC0C59D}"/>
    <dgm:cxn modelId="{474748E8-3F69-42BC-9660-38346CBDBE7C}" srcId="{B0FA6262-667E-4769-B795-341E68DA28DA}" destId="{C8C2B7FD-52E3-4D94-AF8B-7C5774DFB25B}" srcOrd="0" destOrd="0" parTransId="{42F0740F-EB7F-4B89-8FFE-736938162ECB}" sibTransId="{0DCC6707-0EB0-4FCF-8684-F82864C82C97}"/>
    <dgm:cxn modelId="{70F4DDF6-DEF9-498F-A070-28372C7CE6EA}" type="presOf" srcId="{1DCF6064-B52D-4620-903E-D8C5D97F0632}" destId="{653DE0FD-E75C-4143-89C3-698091E30049}" srcOrd="0" destOrd="1" presId="urn:microsoft.com/office/officeart/2005/8/layout/bList2"/>
    <dgm:cxn modelId="{0EF407F8-3518-44EB-AD6E-9FF548BF4B8E}" type="presOf" srcId="{3CF94DEE-2473-47A1-B16E-A796B2ADEF8A}" destId="{4E77EF68-54B6-4142-BB78-1FFB2E6B8E4C}" srcOrd="0" destOrd="0" presId="urn:microsoft.com/office/officeart/2005/8/layout/bList2"/>
    <dgm:cxn modelId="{3AEBC4F9-1A19-4CA5-B604-8665D279C569}" type="presParOf" srcId="{936BA0B7-FE78-4D4F-83B4-71E74CF6176B}" destId="{A1931D24-733A-49F6-B7B8-D2ED81B465B4}" srcOrd="0" destOrd="0" presId="urn:microsoft.com/office/officeart/2005/8/layout/bList2"/>
    <dgm:cxn modelId="{D31777AE-1C14-4BF6-A967-CAF7429119EB}" type="presParOf" srcId="{A1931D24-733A-49F6-B7B8-D2ED81B465B4}" destId="{653DE0FD-E75C-4143-89C3-698091E30049}" srcOrd="0" destOrd="0" presId="urn:microsoft.com/office/officeart/2005/8/layout/bList2"/>
    <dgm:cxn modelId="{D89FA331-9AFF-4405-85C6-48B9526341F3}" type="presParOf" srcId="{A1931D24-733A-49F6-B7B8-D2ED81B465B4}" destId="{B74F28DE-D447-49B0-8643-EE2CCE6E4AB9}" srcOrd="1" destOrd="0" presId="urn:microsoft.com/office/officeart/2005/8/layout/bList2"/>
    <dgm:cxn modelId="{16BC3816-56F1-49BC-9DF4-194137D0A707}" type="presParOf" srcId="{A1931D24-733A-49F6-B7B8-D2ED81B465B4}" destId="{A7F1DE02-CD0C-4757-8888-917008EAD3ED}" srcOrd="2" destOrd="0" presId="urn:microsoft.com/office/officeart/2005/8/layout/bList2"/>
    <dgm:cxn modelId="{369AA3CA-1581-4F2A-A335-C79F46443614}" type="presParOf" srcId="{A1931D24-733A-49F6-B7B8-D2ED81B465B4}" destId="{A0039F29-003B-447E-82CE-85E492959D7B}" srcOrd="3" destOrd="0" presId="urn:microsoft.com/office/officeart/2005/8/layout/bList2"/>
    <dgm:cxn modelId="{20E5391E-15C2-4377-95A1-AC92CC2ABCB7}" type="presParOf" srcId="{936BA0B7-FE78-4D4F-83B4-71E74CF6176B}" destId="{4732CA90-DFA8-4BEC-966D-CD0C54362AB0}" srcOrd="1" destOrd="0" presId="urn:microsoft.com/office/officeart/2005/8/layout/bList2"/>
    <dgm:cxn modelId="{C7A78BD6-C391-4A0A-9758-5D3AAC3088FD}" type="presParOf" srcId="{936BA0B7-FE78-4D4F-83B4-71E74CF6176B}" destId="{B44B3873-CDF7-4266-9A65-99A20E9A3D2E}" srcOrd="2" destOrd="0" presId="urn:microsoft.com/office/officeart/2005/8/layout/bList2"/>
    <dgm:cxn modelId="{841193B7-2FD1-42BB-9537-80E57268C940}" type="presParOf" srcId="{B44B3873-CDF7-4266-9A65-99A20E9A3D2E}" destId="{9022B653-A2C9-4CE3-B39D-499D06524BFD}" srcOrd="0" destOrd="0" presId="urn:microsoft.com/office/officeart/2005/8/layout/bList2"/>
    <dgm:cxn modelId="{45496DF5-D5AD-4369-B545-24C6BEC0D6F5}" type="presParOf" srcId="{B44B3873-CDF7-4266-9A65-99A20E9A3D2E}" destId="{69A76E3F-21A1-46B1-B1DD-13AE34C81322}" srcOrd="1" destOrd="0" presId="urn:microsoft.com/office/officeart/2005/8/layout/bList2"/>
    <dgm:cxn modelId="{83CC7BB2-8B5A-4E84-8FCA-358F0F1AD04E}" type="presParOf" srcId="{B44B3873-CDF7-4266-9A65-99A20E9A3D2E}" destId="{06C93725-4757-4C32-954A-455ADD27245E}" srcOrd="2" destOrd="0" presId="urn:microsoft.com/office/officeart/2005/8/layout/bList2"/>
    <dgm:cxn modelId="{6A27C0BC-1BBC-44B7-B57D-CF25228B1B3C}" type="presParOf" srcId="{B44B3873-CDF7-4266-9A65-99A20E9A3D2E}" destId="{685DA11B-410B-4067-BC85-EEA271F608CF}" srcOrd="3" destOrd="0" presId="urn:microsoft.com/office/officeart/2005/8/layout/bList2"/>
    <dgm:cxn modelId="{B0DAEBD3-1C2C-4712-BD32-704BD0BE5CC4}" type="presParOf" srcId="{936BA0B7-FE78-4D4F-83B4-71E74CF6176B}" destId="{4E77EF68-54B6-4142-BB78-1FFB2E6B8E4C}" srcOrd="3" destOrd="0" presId="urn:microsoft.com/office/officeart/2005/8/layout/bList2"/>
    <dgm:cxn modelId="{B1C239A7-C4B5-49DD-9A8A-789CE8B5AF02}" type="presParOf" srcId="{936BA0B7-FE78-4D4F-83B4-71E74CF6176B}" destId="{176862AC-CA97-47D6-8FB4-7C2985147B7A}" srcOrd="4" destOrd="0" presId="urn:microsoft.com/office/officeart/2005/8/layout/bList2"/>
    <dgm:cxn modelId="{CBF7BA12-7BCE-4263-9200-D904985B71DB}" type="presParOf" srcId="{176862AC-CA97-47D6-8FB4-7C2985147B7A}" destId="{A47CA232-85B2-467C-AF8C-A50497991295}" srcOrd="0" destOrd="0" presId="urn:microsoft.com/office/officeart/2005/8/layout/bList2"/>
    <dgm:cxn modelId="{610EAF1B-3EE8-40EB-B714-2E2C98F168B2}" type="presParOf" srcId="{176862AC-CA97-47D6-8FB4-7C2985147B7A}" destId="{00D36FF2-9EA5-406A-9349-6AA444F28D1D}" srcOrd="1" destOrd="0" presId="urn:microsoft.com/office/officeart/2005/8/layout/bList2"/>
    <dgm:cxn modelId="{C6A27899-C4BD-454F-87C4-8D37CB65C550}" type="presParOf" srcId="{176862AC-CA97-47D6-8FB4-7C2985147B7A}" destId="{DF688363-7CDE-4BA3-8FC6-752F0776E138}" srcOrd="2" destOrd="0" presId="urn:microsoft.com/office/officeart/2005/8/layout/bList2"/>
    <dgm:cxn modelId="{BB1621EF-8880-4CB7-93E5-111BC4DC0310}" type="presParOf" srcId="{176862AC-CA97-47D6-8FB4-7C2985147B7A}" destId="{757D2C65-1C80-46EA-9899-8DE705A8E62B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932E6D-399D-417D-BB3F-77A6833B753F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4633E441-3B41-4E1F-80B5-EEC6B8CDC555}">
      <dgm:prSet phldrT="[Text]"/>
      <dgm:spPr/>
      <dgm:t>
        <a:bodyPr/>
        <a:lstStyle/>
        <a:p>
          <a:r>
            <a:rPr lang="en-US" dirty="0"/>
            <a:t>20 %</a:t>
          </a:r>
        </a:p>
      </dgm:t>
    </dgm:pt>
    <dgm:pt modelId="{A1EF4F80-8CC0-4054-A720-00336BB3FBF2}" type="parTrans" cxnId="{4C235162-C904-465E-A8A8-E42812502A40}">
      <dgm:prSet/>
      <dgm:spPr/>
      <dgm:t>
        <a:bodyPr/>
        <a:lstStyle/>
        <a:p>
          <a:endParaRPr lang="en-US"/>
        </a:p>
      </dgm:t>
    </dgm:pt>
    <dgm:pt modelId="{32EC5F59-5A48-4138-AF58-868F3B5A43A0}" type="sibTrans" cxnId="{4C235162-C904-465E-A8A8-E42812502A40}">
      <dgm:prSet/>
      <dgm:spPr/>
      <dgm:t>
        <a:bodyPr/>
        <a:lstStyle/>
        <a:p>
          <a:endParaRPr lang="en-US"/>
        </a:p>
      </dgm:t>
    </dgm:pt>
    <dgm:pt modelId="{D213AFE9-E588-4394-B350-11C3B9CB3FA6}">
      <dgm:prSet phldrT="[Text]"/>
      <dgm:spPr/>
      <dgm:t>
        <a:bodyPr/>
        <a:lstStyle/>
        <a:p>
          <a:r>
            <a:rPr lang="en-US" dirty="0"/>
            <a:t>20 %</a:t>
          </a:r>
        </a:p>
      </dgm:t>
    </dgm:pt>
    <dgm:pt modelId="{8D447DD9-A6F2-488B-9573-28D904ABF818}" type="parTrans" cxnId="{555E106B-B33B-4FAD-808F-0FBB8B20763A}">
      <dgm:prSet/>
      <dgm:spPr/>
      <dgm:t>
        <a:bodyPr/>
        <a:lstStyle/>
        <a:p>
          <a:endParaRPr lang="en-US"/>
        </a:p>
      </dgm:t>
    </dgm:pt>
    <dgm:pt modelId="{3CF94DEE-2473-47A1-B16E-A796B2ADEF8A}" type="sibTrans" cxnId="{555E106B-B33B-4FAD-808F-0FBB8B20763A}">
      <dgm:prSet/>
      <dgm:spPr/>
      <dgm:t>
        <a:bodyPr/>
        <a:lstStyle/>
        <a:p>
          <a:endParaRPr lang="en-US"/>
        </a:p>
      </dgm:t>
    </dgm:pt>
    <dgm:pt modelId="{B0FA6262-667E-4769-B795-341E68DA28DA}">
      <dgm:prSet phldrT="[Text]"/>
      <dgm:spPr/>
      <dgm:t>
        <a:bodyPr/>
        <a:lstStyle/>
        <a:p>
          <a:r>
            <a:rPr lang="en-US" dirty="0"/>
            <a:t>10 %</a:t>
          </a:r>
        </a:p>
      </dgm:t>
    </dgm:pt>
    <dgm:pt modelId="{95C68DA2-6F8A-462F-B091-DC7BD4D335EC}" type="parTrans" cxnId="{EBF33D01-9BD9-40BE-BD38-08B149884C0B}">
      <dgm:prSet/>
      <dgm:spPr/>
      <dgm:t>
        <a:bodyPr/>
        <a:lstStyle/>
        <a:p>
          <a:endParaRPr lang="en-US"/>
        </a:p>
      </dgm:t>
    </dgm:pt>
    <dgm:pt modelId="{3F33212A-0093-4AC4-8093-CA6F054A78D2}" type="sibTrans" cxnId="{EBF33D01-9BD9-40BE-BD38-08B149884C0B}">
      <dgm:prSet/>
      <dgm:spPr/>
      <dgm:t>
        <a:bodyPr/>
        <a:lstStyle/>
        <a:p>
          <a:endParaRPr lang="en-US"/>
        </a:p>
      </dgm:t>
    </dgm:pt>
    <dgm:pt modelId="{52A8DC64-8FD3-47F6-9AF4-11B8FCCEFEBE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7</a:t>
          </a:r>
        </a:p>
      </dgm:t>
    </dgm:pt>
    <dgm:pt modelId="{FAF8ADE2-EF7D-42FF-BCDE-68ECEF7742FE}" type="parTrans" cxnId="{1D39609F-1602-4DD8-A320-39D8529F7053}">
      <dgm:prSet/>
      <dgm:spPr/>
      <dgm:t>
        <a:bodyPr/>
        <a:lstStyle/>
        <a:p>
          <a:endParaRPr lang="en-US"/>
        </a:p>
      </dgm:t>
    </dgm:pt>
    <dgm:pt modelId="{A626A75E-002A-41FF-8ABF-F6C0C1456818}" type="sibTrans" cxnId="{1D39609F-1602-4DD8-A320-39D8529F7053}">
      <dgm:prSet/>
      <dgm:spPr/>
      <dgm:t>
        <a:bodyPr/>
        <a:lstStyle/>
        <a:p>
          <a:endParaRPr lang="en-US"/>
        </a:p>
      </dgm:t>
    </dgm:pt>
    <dgm:pt modelId="{3D1FFE7F-1356-4F0F-8FB1-AA74C02515FA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Final ER</a:t>
          </a:r>
        </a:p>
      </dgm:t>
    </dgm:pt>
    <dgm:pt modelId="{CFABE1E4-DD16-4AAC-BB8C-CD5CA0D0512D}" type="parTrans" cxnId="{829ED996-3BEB-424F-8F58-416EF1FCFD35}">
      <dgm:prSet/>
      <dgm:spPr/>
      <dgm:t>
        <a:bodyPr/>
        <a:lstStyle/>
        <a:p>
          <a:endParaRPr lang="en-US"/>
        </a:p>
      </dgm:t>
    </dgm:pt>
    <dgm:pt modelId="{B72B44C1-4540-4FC6-A899-1E0B6402B9EB}" type="sibTrans" cxnId="{829ED996-3BEB-424F-8F58-416EF1FCFD35}">
      <dgm:prSet/>
      <dgm:spPr/>
      <dgm:t>
        <a:bodyPr/>
        <a:lstStyle/>
        <a:p>
          <a:endParaRPr lang="en-US"/>
        </a:p>
      </dgm:t>
    </dgm:pt>
    <dgm:pt modelId="{C8C2B7FD-52E3-4D94-AF8B-7C5774DFB25B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ER</a:t>
          </a:r>
        </a:p>
      </dgm:t>
    </dgm:pt>
    <dgm:pt modelId="{42F0740F-EB7F-4B89-8FFE-736938162ECB}" type="parTrans" cxnId="{474748E8-3F69-42BC-9660-38346CBDBE7C}">
      <dgm:prSet/>
      <dgm:spPr/>
      <dgm:t>
        <a:bodyPr/>
        <a:lstStyle/>
        <a:p>
          <a:endParaRPr lang="en-US"/>
        </a:p>
      </dgm:t>
    </dgm:pt>
    <dgm:pt modelId="{0DCC6707-0EB0-4FCF-8684-F82864C82C97}" type="sibTrans" cxnId="{474748E8-3F69-42BC-9660-38346CBDBE7C}">
      <dgm:prSet/>
      <dgm:spPr/>
      <dgm:t>
        <a:bodyPr/>
        <a:lstStyle/>
        <a:p>
          <a:endParaRPr lang="en-US"/>
        </a:p>
      </dgm:t>
    </dgm:pt>
    <dgm:pt modelId="{1DCF6064-B52D-4620-903E-D8C5D97F0632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Building Stages</a:t>
          </a:r>
        </a:p>
      </dgm:t>
    </dgm:pt>
    <dgm:pt modelId="{AD34C4DA-CCB8-477D-97FB-93244B327AB8}" type="parTrans" cxnId="{93A3FF4B-4C67-4498-A574-5C16A52CCCDE}">
      <dgm:prSet/>
      <dgm:spPr/>
      <dgm:t>
        <a:bodyPr/>
        <a:lstStyle/>
        <a:p>
          <a:endParaRPr lang="en-US"/>
        </a:p>
      </dgm:t>
    </dgm:pt>
    <dgm:pt modelId="{46465C7C-A25A-40B0-9DBD-8B5884F05D17}" type="sibTrans" cxnId="{93A3FF4B-4C67-4498-A574-5C16A52CCCDE}">
      <dgm:prSet/>
      <dgm:spPr/>
      <dgm:t>
        <a:bodyPr/>
        <a:lstStyle/>
        <a:p>
          <a:endParaRPr lang="en-US"/>
        </a:p>
      </dgm:t>
    </dgm:pt>
    <dgm:pt modelId="{EA5E7A87-0B65-41B6-AEEA-411670299751}">
      <dgm:prSet/>
      <dgm:spPr/>
      <dgm:t>
        <a:bodyPr anchor="ctr"/>
        <a:lstStyle/>
        <a:p>
          <a:pPr algn="ctr">
            <a:buFontTx/>
            <a:buNone/>
          </a:pPr>
          <a:r>
            <a:rPr lang="en-US" dirty="0"/>
            <a:t>Presentation</a:t>
          </a:r>
        </a:p>
      </dgm:t>
    </dgm:pt>
    <dgm:pt modelId="{96691946-5718-46C2-B1F0-A1B7C4275C8D}" type="parTrans" cxnId="{BBDE4DDD-399C-4067-8D19-6B5064A2E939}">
      <dgm:prSet/>
      <dgm:spPr/>
      <dgm:t>
        <a:bodyPr/>
        <a:lstStyle/>
        <a:p>
          <a:endParaRPr lang="en-US"/>
        </a:p>
      </dgm:t>
    </dgm:pt>
    <dgm:pt modelId="{E3007541-1ED1-4EF2-B972-4CD6ABC0C59D}" type="sibTrans" cxnId="{BBDE4DDD-399C-4067-8D19-6B5064A2E939}">
      <dgm:prSet/>
      <dgm:spPr/>
      <dgm:t>
        <a:bodyPr/>
        <a:lstStyle/>
        <a:p>
          <a:endParaRPr lang="en-US"/>
        </a:p>
      </dgm:t>
    </dgm:pt>
    <dgm:pt modelId="{936BA0B7-FE78-4D4F-83B4-71E74CF6176B}" type="pres">
      <dgm:prSet presAssocID="{93932E6D-399D-417D-BB3F-77A6833B753F}" presName="diagram" presStyleCnt="0">
        <dgm:presLayoutVars>
          <dgm:dir/>
          <dgm:animLvl val="lvl"/>
          <dgm:resizeHandles val="exact"/>
        </dgm:presLayoutVars>
      </dgm:prSet>
      <dgm:spPr/>
    </dgm:pt>
    <dgm:pt modelId="{A1931D24-733A-49F6-B7B8-D2ED81B465B4}" type="pres">
      <dgm:prSet presAssocID="{4633E441-3B41-4E1F-80B5-EEC6B8CDC555}" presName="compNode" presStyleCnt="0"/>
      <dgm:spPr/>
    </dgm:pt>
    <dgm:pt modelId="{653DE0FD-E75C-4143-89C3-698091E30049}" type="pres">
      <dgm:prSet presAssocID="{4633E441-3B41-4E1F-80B5-EEC6B8CDC555}" presName="childRect" presStyleLbl="bgAcc1" presStyleIdx="0" presStyleCnt="3" custScaleY="71140">
        <dgm:presLayoutVars>
          <dgm:bulletEnabled val="1"/>
        </dgm:presLayoutVars>
      </dgm:prSet>
      <dgm:spPr/>
    </dgm:pt>
    <dgm:pt modelId="{B74F28DE-D447-49B0-8643-EE2CCE6E4AB9}" type="pres">
      <dgm:prSet presAssocID="{4633E441-3B41-4E1F-80B5-EEC6B8CDC5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7F1DE02-CD0C-4757-8888-917008EAD3ED}" type="pres">
      <dgm:prSet presAssocID="{4633E441-3B41-4E1F-80B5-EEC6B8CDC555}" presName="parentRect" presStyleLbl="alignNode1" presStyleIdx="0" presStyleCnt="3"/>
      <dgm:spPr/>
    </dgm:pt>
    <dgm:pt modelId="{A0039F29-003B-447E-82CE-85E492959D7B}" type="pres">
      <dgm:prSet presAssocID="{4633E441-3B41-4E1F-80B5-EEC6B8CDC555}" presName="adorn" presStyleLbl="fgAccFollow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ane with solid fill"/>
        </a:ext>
      </dgm:extLst>
    </dgm:pt>
    <dgm:pt modelId="{4732CA90-DFA8-4BEC-966D-CD0C54362AB0}" type="pres">
      <dgm:prSet presAssocID="{32EC5F59-5A48-4138-AF58-868F3B5A43A0}" presName="sibTrans" presStyleLbl="sibTrans2D1" presStyleIdx="0" presStyleCnt="0"/>
      <dgm:spPr/>
    </dgm:pt>
    <dgm:pt modelId="{B44B3873-CDF7-4266-9A65-99A20E9A3D2E}" type="pres">
      <dgm:prSet presAssocID="{D213AFE9-E588-4394-B350-11C3B9CB3FA6}" presName="compNode" presStyleCnt="0"/>
      <dgm:spPr/>
    </dgm:pt>
    <dgm:pt modelId="{9022B653-A2C9-4CE3-B39D-499D06524BFD}" type="pres">
      <dgm:prSet presAssocID="{D213AFE9-E588-4394-B350-11C3B9CB3FA6}" presName="childRect" presStyleLbl="bgAcc1" presStyleIdx="1" presStyleCnt="3" custScaleY="71140">
        <dgm:presLayoutVars>
          <dgm:bulletEnabled val="1"/>
        </dgm:presLayoutVars>
      </dgm:prSet>
      <dgm:spPr/>
    </dgm:pt>
    <dgm:pt modelId="{69A76E3F-21A1-46B1-B1DD-13AE34C81322}" type="pres">
      <dgm:prSet presAssocID="{D213AFE9-E588-4394-B350-11C3B9CB3FA6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6C93725-4757-4C32-954A-455ADD27245E}" type="pres">
      <dgm:prSet presAssocID="{D213AFE9-E588-4394-B350-11C3B9CB3FA6}" presName="parentRect" presStyleLbl="alignNode1" presStyleIdx="1" presStyleCnt="3"/>
      <dgm:spPr/>
    </dgm:pt>
    <dgm:pt modelId="{685DA11B-410B-4067-BC85-EEA271F608CF}" type="pres">
      <dgm:prSet presAssocID="{D213AFE9-E588-4394-B350-11C3B9CB3FA6}" presName="adorn" presStyleLbl="fgAccFollow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4E77EF68-54B6-4142-BB78-1FFB2E6B8E4C}" type="pres">
      <dgm:prSet presAssocID="{3CF94DEE-2473-47A1-B16E-A796B2ADEF8A}" presName="sibTrans" presStyleLbl="sibTrans2D1" presStyleIdx="0" presStyleCnt="0"/>
      <dgm:spPr/>
    </dgm:pt>
    <dgm:pt modelId="{176862AC-CA97-47D6-8FB4-7C2985147B7A}" type="pres">
      <dgm:prSet presAssocID="{B0FA6262-667E-4769-B795-341E68DA28DA}" presName="compNode" presStyleCnt="0"/>
      <dgm:spPr/>
    </dgm:pt>
    <dgm:pt modelId="{A47CA232-85B2-467C-AF8C-A50497991295}" type="pres">
      <dgm:prSet presAssocID="{B0FA6262-667E-4769-B795-341E68DA28DA}" presName="childRect" presStyleLbl="bgAcc1" presStyleIdx="2" presStyleCnt="3" custScaleY="71140">
        <dgm:presLayoutVars>
          <dgm:bulletEnabled val="1"/>
        </dgm:presLayoutVars>
      </dgm:prSet>
      <dgm:spPr/>
    </dgm:pt>
    <dgm:pt modelId="{00D36FF2-9EA5-406A-9349-6AA444F28D1D}" type="pres">
      <dgm:prSet presAssocID="{B0FA6262-667E-4769-B795-341E68DA28D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F688363-7CDE-4BA3-8FC6-752F0776E138}" type="pres">
      <dgm:prSet presAssocID="{B0FA6262-667E-4769-B795-341E68DA28DA}" presName="parentRect" presStyleLbl="alignNode1" presStyleIdx="2" presStyleCnt="3"/>
      <dgm:spPr/>
    </dgm:pt>
    <dgm:pt modelId="{757D2C65-1C80-46EA-9899-8DE705A8E62B}" type="pres">
      <dgm:prSet presAssocID="{B0FA6262-667E-4769-B795-341E68DA28DA}" presName="adorn" presStyleLbl="fgAccFollow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 with solid fill"/>
        </a:ext>
      </dgm:extLst>
    </dgm:pt>
  </dgm:ptLst>
  <dgm:cxnLst>
    <dgm:cxn modelId="{EBF33D01-9BD9-40BE-BD38-08B149884C0B}" srcId="{93932E6D-399D-417D-BB3F-77A6833B753F}" destId="{B0FA6262-667E-4769-B795-341E68DA28DA}" srcOrd="2" destOrd="0" parTransId="{95C68DA2-6F8A-462F-B091-DC7BD4D335EC}" sibTransId="{3F33212A-0093-4AC4-8093-CA6F054A78D2}"/>
    <dgm:cxn modelId="{45610517-31DF-4FF7-82D5-79FC691C0E48}" type="presOf" srcId="{3D1FFE7F-1356-4F0F-8FB1-AA74C02515FA}" destId="{9022B653-A2C9-4CE3-B39D-499D06524BFD}" srcOrd="0" destOrd="0" presId="urn:microsoft.com/office/officeart/2005/8/layout/bList2"/>
    <dgm:cxn modelId="{EF8A3F38-A99D-4796-A6B6-ED3AC3B3AC11}" type="presOf" srcId="{C8C2B7FD-52E3-4D94-AF8B-7C5774DFB25B}" destId="{A47CA232-85B2-467C-AF8C-A50497991295}" srcOrd="0" destOrd="0" presId="urn:microsoft.com/office/officeart/2005/8/layout/bList2"/>
    <dgm:cxn modelId="{79EA973C-48B5-432C-91DA-8C64751838B0}" type="presOf" srcId="{D213AFE9-E588-4394-B350-11C3B9CB3FA6}" destId="{06C93725-4757-4C32-954A-455ADD27245E}" srcOrd="1" destOrd="0" presId="urn:microsoft.com/office/officeart/2005/8/layout/bList2"/>
    <dgm:cxn modelId="{4C235162-C904-465E-A8A8-E42812502A40}" srcId="{93932E6D-399D-417D-BB3F-77A6833B753F}" destId="{4633E441-3B41-4E1F-80B5-EEC6B8CDC555}" srcOrd="0" destOrd="0" parTransId="{A1EF4F80-8CC0-4054-A720-00336BB3FBF2}" sibTransId="{32EC5F59-5A48-4138-AF58-868F3B5A43A0}"/>
    <dgm:cxn modelId="{555E106B-B33B-4FAD-808F-0FBB8B20763A}" srcId="{93932E6D-399D-417D-BB3F-77A6833B753F}" destId="{D213AFE9-E588-4394-B350-11C3B9CB3FA6}" srcOrd="1" destOrd="0" parTransId="{8D447DD9-A6F2-488B-9573-28D904ABF818}" sibTransId="{3CF94DEE-2473-47A1-B16E-A796B2ADEF8A}"/>
    <dgm:cxn modelId="{93A3FF4B-4C67-4498-A574-5C16A52CCCDE}" srcId="{4633E441-3B41-4E1F-80B5-EEC6B8CDC555}" destId="{1DCF6064-B52D-4620-903E-D8C5D97F0632}" srcOrd="1" destOrd="0" parTransId="{AD34C4DA-CCB8-477D-97FB-93244B327AB8}" sibTransId="{46465C7C-A25A-40B0-9DBD-8B5884F05D17}"/>
    <dgm:cxn modelId="{68317651-5D48-41EF-A93B-B04EBDD4FA08}" type="presOf" srcId="{B0FA6262-667E-4769-B795-341E68DA28DA}" destId="{00D36FF2-9EA5-406A-9349-6AA444F28D1D}" srcOrd="0" destOrd="0" presId="urn:microsoft.com/office/officeart/2005/8/layout/bList2"/>
    <dgm:cxn modelId="{6617E880-70A3-45FB-83DD-D13B3F57F305}" type="presOf" srcId="{EA5E7A87-0B65-41B6-AEEA-411670299751}" destId="{A47CA232-85B2-467C-AF8C-A50497991295}" srcOrd="0" destOrd="1" presId="urn:microsoft.com/office/officeart/2005/8/layout/bList2"/>
    <dgm:cxn modelId="{223DEC8C-203E-412C-A880-76982FA32162}" type="presOf" srcId="{4633E441-3B41-4E1F-80B5-EEC6B8CDC555}" destId="{A7F1DE02-CD0C-4757-8888-917008EAD3ED}" srcOrd="1" destOrd="0" presId="urn:microsoft.com/office/officeart/2005/8/layout/bList2"/>
    <dgm:cxn modelId="{829ED996-3BEB-424F-8F58-416EF1FCFD35}" srcId="{D213AFE9-E588-4394-B350-11C3B9CB3FA6}" destId="{3D1FFE7F-1356-4F0F-8FB1-AA74C02515FA}" srcOrd="0" destOrd="0" parTransId="{CFABE1E4-DD16-4AAC-BB8C-CD5CA0D0512D}" sibTransId="{B72B44C1-4540-4FC6-A899-1E0B6402B9EB}"/>
    <dgm:cxn modelId="{9AF37897-74E4-48D7-8E2E-2A776D097E18}" type="presOf" srcId="{B0FA6262-667E-4769-B795-341E68DA28DA}" destId="{DF688363-7CDE-4BA3-8FC6-752F0776E138}" srcOrd="1" destOrd="0" presId="urn:microsoft.com/office/officeart/2005/8/layout/bList2"/>
    <dgm:cxn modelId="{112E6E99-12A6-4F57-91D7-4086A60282CF}" type="presOf" srcId="{93932E6D-399D-417D-BB3F-77A6833B753F}" destId="{936BA0B7-FE78-4D4F-83B4-71E74CF6176B}" srcOrd="0" destOrd="0" presId="urn:microsoft.com/office/officeart/2005/8/layout/bList2"/>
    <dgm:cxn modelId="{6AE6759A-E815-4242-BCB8-4F2DB4BD62B3}" type="presOf" srcId="{32EC5F59-5A48-4138-AF58-868F3B5A43A0}" destId="{4732CA90-DFA8-4BEC-966D-CD0C54362AB0}" srcOrd="0" destOrd="0" presId="urn:microsoft.com/office/officeart/2005/8/layout/bList2"/>
    <dgm:cxn modelId="{1D39609F-1602-4DD8-A320-39D8529F7053}" srcId="{4633E441-3B41-4E1F-80B5-EEC6B8CDC555}" destId="{52A8DC64-8FD3-47F6-9AF4-11B8FCCEFEBE}" srcOrd="0" destOrd="0" parTransId="{FAF8ADE2-EF7D-42FF-BCDE-68ECEF7742FE}" sibTransId="{A626A75E-002A-41FF-8ABF-F6C0C1456818}"/>
    <dgm:cxn modelId="{147DEEA9-D133-4825-8796-ABC63B03EAC1}" type="presOf" srcId="{52A8DC64-8FD3-47F6-9AF4-11B8FCCEFEBE}" destId="{653DE0FD-E75C-4143-89C3-698091E30049}" srcOrd="0" destOrd="0" presId="urn:microsoft.com/office/officeart/2005/8/layout/bList2"/>
    <dgm:cxn modelId="{202537B0-FAED-4248-A82F-018820597831}" type="presOf" srcId="{D213AFE9-E588-4394-B350-11C3B9CB3FA6}" destId="{69A76E3F-21A1-46B1-B1DD-13AE34C81322}" srcOrd="0" destOrd="0" presId="urn:microsoft.com/office/officeart/2005/8/layout/bList2"/>
    <dgm:cxn modelId="{A8FB44D7-86F1-4C10-B39A-BB31AF06DD7F}" type="presOf" srcId="{4633E441-3B41-4E1F-80B5-EEC6B8CDC555}" destId="{B74F28DE-D447-49B0-8643-EE2CCE6E4AB9}" srcOrd="0" destOrd="0" presId="urn:microsoft.com/office/officeart/2005/8/layout/bList2"/>
    <dgm:cxn modelId="{BBDE4DDD-399C-4067-8D19-6B5064A2E939}" srcId="{B0FA6262-667E-4769-B795-341E68DA28DA}" destId="{EA5E7A87-0B65-41B6-AEEA-411670299751}" srcOrd="1" destOrd="0" parTransId="{96691946-5718-46C2-B1F0-A1B7C4275C8D}" sibTransId="{E3007541-1ED1-4EF2-B972-4CD6ABC0C59D}"/>
    <dgm:cxn modelId="{474748E8-3F69-42BC-9660-38346CBDBE7C}" srcId="{B0FA6262-667E-4769-B795-341E68DA28DA}" destId="{C8C2B7FD-52E3-4D94-AF8B-7C5774DFB25B}" srcOrd="0" destOrd="0" parTransId="{42F0740F-EB7F-4B89-8FFE-736938162ECB}" sibTransId="{0DCC6707-0EB0-4FCF-8684-F82864C82C97}"/>
    <dgm:cxn modelId="{70F4DDF6-DEF9-498F-A070-28372C7CE6EA}" type="presOf" srcId="{1DCF6064-B52D-4620-903E-D8C5D97F0632}" destId="{653DE0FD-E75C-4143-89C3-698091E30049}" srcOrd="0" destOrd="1" presId="urn:microsoft.com/office/officeart/2005/8/layout/bList2"/>
    <dgm:cxn modelId="{0EF407F8-3518-44EB-AD6E-9FF548BF4B8E}" type="presOf" srcId="{3CF94DEE-2473-47A1-B16E-A796B2ADEF8A}" destId="{4E77EF68-54B6-4142-BB78-1FFB2E6B8E4C}" srcOrd="0" destOrd="0" presId="urn:microsoft.com/office/officeart/2005/8/layout/bList2"/>
    <dgm:cxn modelId="{3AEBC4F9-1A19-4CA5-B604-8665D279C569}" type="presParOf" srcId="{936BA0B7-FE78-4D4F-83B4-71E74CF6176B}" destId="{A1931D24-733A-49F6-B7B8-D2ED81B465B4}" srcOrd="0" destOrd="0" presId="urn:microsoft.com/office/officeart/2005/8/layout/bList2"/>
    <dgm:cxn modelId="{D31777AE-1C14-4BF6-A967-CAF7429119EB}" type="presParOf" srcId="{A1931D24-733A-49F6-B7B8-D2ED81B465B4}" destId="{653DE0FD-E75C-4143-89C3-698091E30049}" srcOrd="0" destOrd="0" presId="urn:microsoft.com/office/officeart/2005/8/layout/bList2"/>
    <dgm:cxn modelId="{D89FA331-9AFF-4405-85C6-48B9526341F3}" type="presParOf" srcId="{A1931D24-733A-49F6-B7B8-D2ED81B465B4}" destId="{B74F28DE-D447-49B0-8643-EE2CCE6E4AB9}" srcOrd="1" destOrd="0" presId="urn:microsoft.com/office/officeart/2005/8/layout/bList2"/>
    <dgm:cxn modelId="{16BC3816-56F1-49BC-9DF4-194137D0A707}" type="presParOf" srcId="{A1931D24-733A-49F6-B7B8-D2ED81B465B4}" destId="{A7F1DE02-CD0C-4757-8888-917008EAD3ED}" srcOrd="2" destOrd="0" presId="urn:microsoft.com/office/officeart/2005/8/layout/bList2"/>
    <dgm:cxn modelId="{369AA3CA-1581-4F2A-A335-C79F46443614}" type="presParOf" srcId="{A1931D24-733A-49F6-B7B8-D2ED81B465B4}" destId="{A0039F29-003B-447E-82CE-85E492959D7B}" srcOrd="3" destOrd="0" presId="urn:microsoft.com/office/officeart/2005/8/layout/bList2"/>
    <dgm:cxn modelId="{20E5391E-15C2-4377-95A1-AC92CC2ABCB7}" type="presParOf" srcId="{936BA0B7-FE78-4D4F-83B4-71E74CF6176B}" destId="{4732CA90-DFA8-4BEC-966D-CD0C54362AB0}" srcOrd="1" destOrd="0" presId="urn:microsoft.com/office/officeart/2005/8/layout/bList2"/>
    <dgm:cxn modelId="{C7A78BD6-C391-4A0A-9758-5D3AAC3088FD}" type="presParOf" srcId="{936BA0B7-FE78-4D4F-83B4-71E74CF6176B}" destId="{B44B3873-CDF7-4266-9A65-99A20E9A3D2E}" srcOrd="2" destOrd="0" presId="urn:microsoft.com/office/officeart/2005/8/layout/bList2"/>
    <dgm:cxn modelId="{841193B7-2FD1-42BB-9537-80E57268C940}" type="presParOf" srcId="{B44B3873-CDF7-4266-9A65-99A20E9A3D2E}" destId="{9022B653-A2C9-4CE3-B39D-499D06524BFD}" srcOrd="0" destOrd="0" presId="urn:microsoft.com/office/officeart/2005/8/layout/bList2"/>
    <dgm:cxn modelId="{45496DF5-D5AD-4369-B545-24C6BEC0D6F5}" type="presParOf" srcId="{B44B3873-CDF7-4266-9A65-99A20E9A3D2E}" destId="{69A76E3F-21A1-46B1-B1DD-13AE34C81322}" srcOrd="1" destOrd="0" presId="urn:microsoft.com/office/officeart/2005/8/layout/bList2"/>
    <dgm:cxn modelId="{83CC7BB2-8B5A-4E84-8FCA-358F0F1AD04E}" type="presParOf" srcId="{B44B3873-CDF7-4266-9A65-99A20E9A3D2E}" destId="{06C93725-4757-4C32-954A-455ADD27245E}" srcOrd="2" destOrd="0" presId="urn:microsoft.com/office/officeart/2005/8/layout/bList2"/>
    <dgm:cxn modelId="{6A27C0BC-1BBC-44B7-B57D-CF25228B1B3C}" type="presParOf" srcId="{B44B3873-CDF7-4266-9A65-99A20E9A3D2E}" destId="{685DA11B-410B-4067-BC85-EEA271F608CF}" srcOrd="3" destOrd="0" presId="urn:microsoft.com/office/officeart/2005/8/layout/bList2"/>
    <dgm:cxn modelId="{B0DAEBD3-1C2C-4712-BD32-704BD0BE5CC4}" type="presParOf" srcId="{936BA0B7-FE78-4D4F-83B4-71E74CF6176B}" destId="{4E77EF68-54B6-4142-BB78-1FFB2E6B8E4C}" srcOrd="3" destOrd="0" presId="urn:microsoft.com/office/officeart/2005/8/layout/bList2"/>
    <dgm:cxn modelId="{B1C239A7-C4B5-49DD-9A8A-789CE8B5AF02}" type="presParOf" srcId="{936BA0B7-FE78-4D4F-83B4-71E74CF6176B}" destId="{176862AC-CA97-47D6-8FB4-7C2985147B7A}" srcOrd="4" destOrd="0" presId="urn:microsoft.com/office/officeart/2005/8/layout/bList2"/>
    <dgm:cxn modelId="{CBF7BA12-7BCE-4263-9200-D904985B71DB}" type="presParOf" srcId="{176862AC-CA97-47D6-8FB4-7C2985147B7A}" destId="{A47CA232-85B2-467C-AF8C-A50497991295}" srcOrd="0" destOrd="0" presId="urn:microsoft.com/office/officeart/2005/8/layout/bList2"/>
    <dgm:cxn modelId="{610EAF1B-3EE8-40EB-B714-2E2C98F168B2}" type="presParOf" srcId="{176862AC-CA97-47D6-8FB4-7C2985147B7A}" destId="{00D36FF2-9EA5-406A-9349-6AA444F28D1D}" srcOrd="1" destOrd="0" presId="urn:microsoft.com/office/officeart/2005/8/layout/bList2"/>
    <dgm:cxn modelId="{C6A27899-C4BD-454F-87C4-8D37CB65C550}" type="presParOf" srcId="{176862AC-CA97-47D6-8FB4-7C2985147B7A}" destId="{DF688363-7CDE-4BA3-8FC6-752F0776E138}" srcOrd="2" destOrd="0" presId="urn:microsoft.com/office/officeart/2005/8/layout/bList2"/>
    <dgm:cxn modelId="{BB1621EF-8880-4CB7-93E5-111BC4DC0310}" type="presParOf" srcId="{176862AC-CA97-47D6-8FB4-7C2985147B7A}" destId="{757D2C65-1C80-46EA-9899-8DE705A8E62B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05C541-4938-40CD-A3B7-3932A508BAA1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4ED1724-9399-4C07-AB34-BCC39F374883}">
      <dgm:prSet phldrT="[Text]"/>
      <dgm:spPr/>
      <dgm:t>
        <a:bodyPr/>
        <a:lstStyle/>
        <a:p>
          <a:r>
            <a:rPr lang="en-US" dirty="0"/>
            <a:t>essay TYPES</a:t>
          </a:r>
        </a:p>
      </dgm:t>
    </dgm:pt>
    <dgm:pt modelId="{3AC2EA9B-7B73-4D2C-A645-1B3DDEDCEFEF}" type="parTrans" cxnId="{AF2BEF5E-A7D5-459D-83A1-51766D036003}">
      <dgm:prSet/>
      <dgm:spPr/>
      <dgm:t>
        <a:bodyPr/>
        <a:lstStyle/>
        <a:p>
          <a:endParaRPr lang="en-US"/>
        </a:p>
      </dgm:t>
    </dgm:pt>
    <dgm:pt modelId="{9E971CAD-9DC4-42DF-B7AB-73E0DFF165DD}" type="sibTrans" cxnId="{AF2BEF5E-A7D5-459D-83A1-51766D036003}">
      <dgm:prSet/>
      <dgm:spPr/>
      <dgm:t>
        <a:bodyPr/>
        <a:lstStyle/>
        <a:p>
          <a:endParaRPr lang="en-US"/>
        </a:p>
      </dgm:t>
    </dgm:pt>
    <dgm:pt modelId="{E5411163-CC8A-4551-96E3-45851547A76E}">
      <dgm:prSet phldrT="[Text]" custT="1"/>
      <dgm:spPr/>
      <dgm:t>
        <a:bodyPr/>
        <a:lstStyle/>
        <a:p>
          <a:r>
            <a:rPr lang="en-US" sz="1100" dirty="0"/>
            <a:t>Compare &amp; Contrast</a:t>
          </a:r>
        </a:p>
      </dgm:t>
    </dgm:pt>
    <dgm:pt modelId="{2A9D8EC2-14B0-4574-B6EA-FE0494204B6C}" type="parTrans" cxnId="{F1B61B5E-CD9A-44EF-957D-14B619559ED6}">
      <dgm:prSet/>
      <dgm:spPr/>
      <dgm:t>
        <a:bodyPr/>
        <a:lstStyle/>
        <a:p>
          <a:endParaRPr lang="en-US"/>
        </a:p>
      </dgm:t>
    </dgm:pt>
    <dgm:pt modelId="{6CA518D2-0AED-4946-8867-7A7F7328A009}" type="sibTrans" cxnId="{F1B61B5E-CD9A-44EF-957D-14B619559ED6}">
      <dgm:prSet/>
      <dgm:spPr/>
      <dgm:t>
        <a:bodyPr/>
        <a:lstStyle/>
        <a:p>
          <a:endParaRPr lang="en-US"/>
        </a:p>
      </dgm:t>
    </dgm:pt>
    <dgm:pt modelId="{8675DE61-7759-4FC1-89E0-9B35C14C0613}">
      <dgm:prSet phldrT="[Text]" custT="1"/>
      <dgm:spPr/>
      <dgm:t>
        <a:bodyPr/>
        <a:lstStyle/>
        <a:p>
          <a:r>
            <a:rPr lang="en-US" sz="1100" dirty="0"/>
            <a:t>Cause &amp; Effect</a:t>
          </a:r>
        </a:p>
      </dgm:t>
    </dgm:pt>
    <dgm:pt modelId="{D93DD8B7-72E2-4E9D-A6B3-C81A4A74D6CE}" type="parTrans" cxnId="{3285A1A3-7B3C-4D5E-BE7F-C96DF6DB40BF}">
      <dgm:prSet/>
      <dgm:spPr/>
      <dgm:t>
        <a:bodyPr/>
        <a:lstStyle/>
        <a:p>
          <a:endParaRPr lang="en-US"/>
        </a:p>
      </dgm:t>
    </dgm:pt>
    <dgm:pt modelId="{96171869-C503-4040-A1A6-493283D80387}" type="sibTrans" cxnId="{3285A1A3-7B3C-4D5E-BE7F-C96DF6DB40BF}">
      <dgm:prSet/>
      <dgm:spPr/>
      <dgm:t>
        <a:bodyPr/>
        <a:lstStyle/>
        <a:p>
          <a:endParaRPr lang="en-US"/>
        </a:p>
      </dgm:t>
    </dgm:pt>
    <dgm:pt modelId="{C987B0E0-C45A-49E0-A171-F25C8D8A3142}">
      <dgm:prSet phldrT="[Text]" custT="1"/>
      <dgm:spPr/>
      <dgm:t>
        <a:bodyPr/>
        <a:lstStyle/>
        <a:p>
          <a:r>
            <a:rPr lang="en-US" sz="1100" dirty="0"/>
            <a:t>Problem-Solution</a:t>
          </a:r>
        </a:p>
      </dgm:t>
    </dgm:pt>
    <dgm:pt modelId="{943FC407-A73E-448A-BF57-2FD8F536C504}" type="parTrans" cxnId="{A3EB816E-EF69-49CA-9F4A-CC0A34D86A85}">
      <dgm:prSet/>
      <dgm:spPr/>
      <dgm:t>
        <a:bodyPr/>
        <a:lstStyle/>
        <a:p>
          <a:endParaRPr lang="en-US"/>
        </a:p>
      </dgm:t>
    </dgm:pt>
    <dgm:pt modelId="{5737DBF0-B599-4819-8B77-6A7ED4903376}" type="sibTrans" cxnId="{A3EB816E-EF69-49CA-9F4A-CC0A34D86A85}">
      <dgm:prSet/>
      <dgm:spPr/>
      <dgm:t>
        <a:bodyPr/>
        <a:lstStyle/>
        <a:p>
          <a:endParaRPr lang="en-US"/>
        </a:p>
      </dgm:t>
    </dgm:pt>
    <dgm:pt modelId="{634B325E-3B4C-45F3-82B0-05DF281CB8A7}">
      <dgm:prSet phldrT="[Text]" custT="1"/>
      <dgm:spPr/>
      <dgm:t>
        <a:bodyPr/>
        <a:lstStyle/>
        <a:p>
          <a:r>
            <a:rPr lang="en-US" sz="1100" dirty="0"/>
            <a:t>Classification</a:t>
          </a:r>
        </a:p>
      </dgm:t>
    </dgm:pt>
    <dgm:pt modelId="{A68BAC95-63DA-441C-BDC8-9E837AFFF782}" type="parTrans" cxnId="{223E7188-8280-485D-8A8C-8AC53ED09117}">
      <dgm:prSet/>
      <dgm:spPr/>
      <dgm:t>
        <a:bodyPr/>
        <a:lstStyle/>
        <a:p>
          <a:endParaRPr lang="en-US"/>
        </a:p>
      </dgm:t>
    </dgm:pt>
    <dgm:pt modelId="{EFEB72DD-6A49-466C-9B86-03F084CE18DB}" type="sibTrans" cxnId="{223E7188-8280-485D-8A8C-8AC53ED09117}">
      <dgm:prSet/>
      <dgm:spPr/>
      <dgm:t>
        <a:bodyPr/>
        <a:lstStyle/>
        <a:p>
          <a:endParaRPr lang="en-US"/>
        </a:p>
      </dgm:t>
    </dgm:pt>
    <dgm:pt modelId="{E466292D-D9B4-4DAC-813F-6F3409A89661}">
      <dgm:prSet custT="1"/>
      <dgm:spPr/>
      <dgm:t>
        <a:bodyPr/>
        <a:lstStyle/>
        <a:p>
          <a:r>
            <a:rPr lang="en-US" sz="1100" dirty="0"/>
            <a:t>Argument</a:t>
          </a:r>
        </a:p>
      </dgm:t>
    </dgm:pt>
    <dgm:pt modelId="{DD75782C-A7D8-46B6-8869-946170638B53}" type="parTrans" cxnId="{08430F63-CCE8-49F1-9BEF-F445AA02ADB6}">
      <dgm:prSet/>
      <dgm:spPr/>
      <dgm:t>
        <a:bodyPr/>
        <a:lstStyle/>
        <a:p>
          <a:endParaRPr lang="en-US"/>
        </a:p>
      </dgm:t>
    </dgm:pt>
    <dgm:pt modelId="{8CBB33E2-47AA-4BEE-9C76-6065B1C6EE36}" type="sibTrans" cxnId="{08430F63-CCE8-49F1-9BEF-F445AA02ADB6}">
      <dgm:prSet/>
      <dgm:spPr/>
      <dgm:t>
        <a:bodyPr/>
        <a:lstStyle/>
        <a:p>
          <a:endParaRPr lang="en-US"/>
        </a:p>
      </dgm:t>
    </dgm:pt>
    <dgm:pt modelId="{4693F385-6FF2-4360-8C53-CBF59B551D99}">
      <dgm:prSet custT="1"/>
      <dgm:spPr/>
      <dgm:t>
        <a:bodyPr/>
        <a:lstStyle/>
        <a:p>
          <a:r>
            <a:rPr lang="en-US" sz="1100" dirty="0"/>
            <a:t>Discussion</a:t>
          </a:r>
        </a:p>
      </dgm:t>
    </dgm:pt>
    <dgm:pt modelId="{5177A180-4A79-410D-A2A1-BDF1E783477A}" type="parTrans" cxnId="{61095907-440A-459E-9D9F-9480BF2A965B}">
      <dgm:prSet/>
      <dgm:spPr/>
      <dgm:t>
        <a:bodyPr/>
        <a:lstStyle/>
        <a:p>
          <a:endParaRPr lang="en-US"/>
        </a:p>
      </dgm:t>
    </dgm:pt>
    <dgm:pt modelId="{8C5744F0-8889-4894-B8F9-C2352DD4F498}" type="sibTrans" cxnId="{61095907-440A-459E-9D9F-9480BF2A965B}">
      <dgm:prSet/>
      <dgm:spPr/>
      <dgm:t>
        <a:bodyPr/>
        <a:lstStyle/>
        <a:p>
          <a:endParaRPr lang="en-US"/>
        </a:p>
      </dgm:t>
    </dgm:pt>
    <dgm:pt modelId="{46F5CA5B-3377-4519-9170-E30C98AB4276}">
      <dgm:prSet custT="1"/>
      <dgm:spPr/>
      <dgm:t>
        <a:bodyPr/>
        <a:lstStyle/>
        <a:p>
          <a:r>
            <a:rPr lang="en-US" sz="1100" dirty="0"/>
            <a:t>Definition</a:t>
          </a:r>
        </a:p>
      </dgm:t>
    </dgm:pt>
    <dgm:pt modelId="{5577B59C-1F91-4E68-AAC3-B5A49E0BA57B}" type="parTrans" cxnId="{8147CFA7-AB64-46FA-9EA7-BBA4D1D8038F}">
      <dgm:prSet/>
      <dgm:spPr/>
      <dgm:t>
        <a:bodyPr/>
        <a:lstStyle/>
        <a:p>
          <a:endParaRPr lang="en-US"/>
        </a:p>
      </dgm:t>
    </dgm:pt>
    <dgm:pt modelId="{F7ED66CC-74CA-4A27-A385-E7A3932346DF}" type="sibTrans" cxnId="{8147CFA7-AB64-46FA-9EA7-BBA4D1D8038F}">
      <dgm:prSet/>
      <dgm:spPr/>
      <dgm:t>
        <a:bodyPr/>
        <a:lstStyle/>
        <a:p>
          <a:endParaRPr lang="en-US"/>
        </a:p>
      </dgm:t>
    </dgm:pt>
    <dgm:pt modelId="{38017803-4F36-4D05-A493-35E87D3F9463}">
      <dgm:prSet custT="1"/>
      <dgm:spPr/>
      <dgm:t>
        <a:bodyPr/>
        <a:lstStyle/>
        <a:p>
          <a:r>
            <a:rPr lang="en-US" sz="1100" dirty="0"/>
            <a:t>Process</a:t>
          </a:r>
        </a:p>
      </dgm:t>
    </dgm:pt>
    <dgm:pt modelId="{3113617D-B602-48D0-85EC-1E661F9612B7}" type="parTrans" cxnId="{61A233B2-6512-48F4-B0F4-0F66F4178770}">
      <dgm:prSet/>
      <dgm:spPr/>
      <dgm:t>
        <a:bodyPr/>
        <a:lstStyle/>
        <a:p>
          <a:endParaRPr lang="en-US"/>
        </a:p>
      </dgm:t>
    </dgm:pt>
    <dgm:pt modelId="{35E85656-429C-4A21-A061-8DB083C36E2F}" type="sibTrans" cxnId="{61A233B2-6512-48F4-B0F4-0F66F4178770}">
      <dgm:prSet/>
      <dgm:spPr/>
      <dgm:t>
        <a:bodyPr/>
        <a:lstStyle/>
        <a:p>
          <a:endParaRPr lang="en-US"/>
        </a:p>
      </dgm:t>
    </dgm:pt>
    <dgm:pt modelId="{87420C4C-C28D-4A87-B112-4F6FA8C78160}">
      <dgm:prSet custT="1"/>
      <dgm:spPr/>
      <dgm:t>
        <a:bodyPr/>
        <a:lstStyle/>
        <a:p>
          <a:r>
            <a:rPr lang="en-US" sz="1100" dirty="0"/>
            <a:t>Exemplification</a:t>
          </a:r>
        </a:p>
      </dgm:t>
    </dgm:pt>
    <dgm:pt modelId="{F45DD31D-8277-4028-A229-CA4302C7029E}" type="parTrans" cxnId="{76864C16-0D1E-47A9-993A-3850838C1508}">
      <dgm:prSet/>
      <dgm:spPr/>
      <dgm:t>
        <a:bodyPr/>
        <a:lstStyle/>
        <a:p>
          <a:endParaRPr lang="en-US"/>
        </a:p>
      </dgm:t>
    </dgm:pt>
    <dgm:pt modelId="{061E0E37-56A7-4A5D-B4F1-D2A6B5FCD599}" type="sibTrans" cxnId="{76864C16-0D1E-47A9-993A-3850838C1508}">
      <dgm:prSet/>
      <dgm:spPr/>
      <dgm:t>
        <a:bodyPr/>
        <a:lstStyle/>
        <a:p>
          <a:endParaRPr lang="en-US"/>
        </a:p>
      </dgm:t>
    </dgm:pt>
    <dgm:pt modelId="{88FD9BE1-BF3A-4905-AE17-BB36B22EB565}">
      <dgm:prSet custT="1"/>
      <dgm:spPr/>
      <dgm:t>
        <a:bodyPr/>
        <a:lstStyle/>
        <a:p>
          <a:r>
            <a:rPr lang="en-US" sz="1100" dirty="0"/>
            <a:t>Description</a:t>
          </a:r>
        </a:p>
      </dgm:t>
    </dgm:pt>
    <dgm:pt modelId="{8A042350-21E0-4B22-9DA2-9EBCB12F5D7D}" type="parTrans" cxnId="{1BFDCA90-961D-42E0-94A0-C407D93F6DFE}">
      <dgm:prSet/>
      <dgm:spPr/>
      <dgm:t>
        <a:bodyPr/>
        <a:lstStyle/>
        <a:p>
          <a:endParaRPr lang="en-US"/>
        </a:p>
      </dgm:t>
    </dgm:pt>
    <dgm:pt modelId="{60EC9768-6B0F-4CEA-AB4B-CF1EA089226A}" type="sibTrans" cxnId="{1BFDCA90-961D-42E0-94A0-C407D93F6DFE}">
      <dgm:prSet/>
      <dgm:spPr/>
      <dgm:t>
        <a:bodyPr/>
        <a:lstStyle/>
        <a:p>
          <a:endParaRPr lang="en-US"/>
        </a:p>
      </dgm:t>
    </dgm:pt>
    <dgm:pt modelId="{0703FE65-80C9-4CC3-B000-A323418133D0}" type="pres">
      <dgm:prSet presAssocID="{AF05C541-4938-40CD-A3B7-3932A508BAA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26FA27D-3A1F-478E-B08D-C85F449BA7D2}" type="pres">
      <dgm:prSet presAssocID="{74ED1724-9399-4C07-AB34-BCC39F374883}" presName="centerShape" presStyleLbl="node0" presStyleIdx="0" presStyleCnt="1"/>
      <dgm:spPr/>
    </dgm:pt>
    <dgm:pt modelId="{45D4C9FA-299B-4DAF-9F25-9A97F490BAB1}" type="pres">
      <dgm:prSet presAssocID="{2A9D8EC2-14B0-4574-B6EA-FE0494204B6C}" presName="parTrans" presStyleLbl="bgSibTrans2D1" presStyleIdx="0" presStyleCnt="10"/>
      <dgm:spPr/>
    </dgm:pt>
    <dgm:pt modelId="{7FF87C11-C27C-4A93-A412-10A2799A976B}" type="pres">
      <dgm:prSet presAssocID="{E5411163-CC8A-4551-96E3-45851547A76E}" presName="node" presStyleLbl="node1" presStyleIdx="0" presStyleCnt="10">
        <dgm:presLayoutVars>
          <dgm:bulletEnabled val="1"/>
        </dgm:presLayoutVars>
      </dgm:prSet>
      <dgm:spPr/>
    </dgm:pt>
    <dgm:pt modelId="{85620478-D408-4225-B887-E46E3448B9F4}" type="pres">
      <dgm:prSet presAssocID="{D93DD8B7-72E2-4E9D-A6B3-C81A4A74D6CE}" presName="parTrans" presStyleLbl="bgSibTrans2D1" presStyleIdx="1" presStyleCnt="10"/>
      <dgm:spPr/>
    </dgm:pt>
    <dgm:pt modelId="{C6F2CD7F-C82B-41F3-B9F3-8A279E72E610}" type="pres">
      <dgm:prSet presAssocID="{8675DE61-7759-4FC1-89E0-9B35C14C0613}" presName="node" presStyleLbl="node1" presStyleIdx="1" presStyleCnt="10">
        <dgm:presLayoutVars>
          <dgm:bulletEnabled val="1"/>
        </dgm:presLayoutVars>
      </dgm:prSet>
      <dgm:spPr/>
    </dgm:pt>
    <dgm:pt modelId="{33BB3A70-AA58-4E90-8945-50BF56987D9D}" type="pres">
      <dgm:prSet presAssocID="{943FC407-A73E-448A-BF57-2FD8F536C504}" presName="parTrans" presStyleLbl="bgSibTrans2D1" presStyleIdx="2" presStyleCnt="10"/>
      <dgm:spPr/>
    </dgm:pt>
    <dgm:pt modelId="{AB943454-2883-43F2-9A09-B63A3C1D99EC}" type="pres">
      <dgm:prSet presAssocID="{C987B0E0-C45A-49E0-A171-F25C8D8A3142}" presName="node" presStyleLbl="node1" presStyleIdx="2" presStyleCnt="10">
        <dgm:presLayoutVars>
          <dgm:bulletEnabled val="1"/>
        </dgm:presLayoutVars>
      </dgm:prSet>
      <dgm:spPr/>
    </dgm:pt>
    <dgm:pt modelId="{CA818ECE-794B-4344-B3FC-A706CC1538A4}" type="pres">
      <dgm:prSet presAssocID="{A68BAC95-63DA-441C-BDC8-9E837AFFF782}" presName="parTrans" presStyleLbl="bgSibTrans2D1" presStyleIdx="3" presStyleCnt="10"/>
      <dgm:spPr/>
    </dgm:pt>
    <dgm:pt modelId="{105B9C45-9778-414B-ABCE-06DC960657D5}" type="pres">
      <dgm:prSet presAssocID="{634B325E-3B4C-45F3-82B0-05DF281CB8A7}" presName="node" presStyleLbl="node1" presStyleIdx="3" presStyleCnt="10">
        <dgm:presLayoutVars>
          <dgm:bulletEnabled val="1"/>
        </dgm:presLayoutVars>
      </dgm:prSet>
      <dgm:spPr/>
    </dgm:pt>
    <dgm:pt modelId="{3259E0FF-F277-42BF-9794-4120E7FBB02E}" type="pres">
      <dgm:prSet presAssocID="{DD75782C-A7D8-46B6-8869-946170638B53}" presName="parTrans" presStyleLbl="bgSibTrans2D1" presStyleIdx="4" presStyleCnt="10"/>
      <dgm:spPr/>
    </dgm:pt>
    <dgm:pt modelId="{0640E3E6-076E-4BCF-AE93-B2BF8AC03E65}" type="pres">
      <dgm:prSet presAssocID="{E466292D-D9B4-4DAC-813F-6F3409A89661}" presName="node" presStyleLbl="node1" presStyleIdx="4" presStyleCnt="10">
        <dgm:presLayoutVars>
          <dgm:bulletEnabled val="1"/>
        </dgm:presLayoutVars>
      </dgm:prSet>
      <dgm:spPr/>
    </dgm:pt>
    <dgm:pt modelId="{78AE52B1-E0E8-422F-93BF-FE4ADE377629}" type="pres">
      <dgm:prSet presAssocID="{5177A180-4A79-410D-A2A1-BDF1E783477A}" presName="parTrans" presStyleLbl="bgSibTrans2D1" presStyleIdx="5" presStyleCnt="10"/>
      <dgm:spPr/>
    </dgm:pt>
    <dgm:pt modelId="{D42061D1-2D4F-48D0-974C-17BF84EE42EC}" type="pres">
      <dgm:prSet presAssocID="{4693F385-6FF2-4360-8C53-CBF59B551D99}" presName="node" presStyleLbl="node1" presStyleIdx="5" presStyleCnt="10">
        <dgm:presLayoutVars>
          <dgm:bulletEnabled val="1"/>
        </dgm:presLayoutVars>
      </dgm:prSet>
      <dgm:spPr/>
    </dgm:pt>
    <dgm:pt modelId="{9D4DD5D3-9522-4309-BED8-A0ABCD41C8F8}" type="pres">
      <dgm:prSet presAssocID="{5577B59C-1F91-4E68-AAC3-B5A49E0BA57B}" presName="parTrans" presStyleLbl="bgSibTrans2D1" presStyleIdx="6" presStyleCnt="10"/>
      <dgm:spPr/>
    </dgm:pt>
    <dgm:pt modelId="{2AD9B6F0-5B4D-45E7-84DD-6A728852AC3C}" type="pres">
      <dgm:prSet presAssocID="{46F5CA5B-3377-4519-9170-E30C98AB4276}" presName="node" presStyleLbl="node1" presStyleIdx="6" presStyleCnt="10">
        <dgm:presLayoutVars>
          <dgm:bulletEnabled val="1"/>
        </dgm:presLayoutVars>
      </dgm:prSet>
      <dgm:spPr/>
    </dgm:pt>
    <dgm:pt modelId="{D9EB8549-B3D9-40CA-8952-6BC159BAFA79}" type="pres">
      <dgm:prSet presAssocID="{3113617D-B602-48D0-85EC-1E661F9612B7}" presName="parTrans" presStyleLbl="bgSibTrans2D1" presStyleIdx="7" presStyleCnt="10"/>
      <dgm:spPr/>
    </dgm:pt>
    <dgm:pt modelId="{2D7A17C5-0321-4D30-9DCB-AF0C95CBE08B}" type="pres">
      <dgm:prSet presAssocID="{38017803-4F36-4D05-A493-35E87D3F9463}" presName="node" presStyleLbl="node1" presStyleIdx="7" presStyleCnt="10">
        <dgm:presLayoutVars>
          <dgm:bulletEnabled val="1"/>
        </dgm:presLayoutVars>
      </dgm:prSet>
      <dgm:spPr/>
    </dgm:pt>
    <dgm:pt modelId="{2B353DAB-A098-465F-91FE-E4112D84A5FA}" type="pres">
      <dgm:prSet presAssocID="{F45DD31D-8277-4028-A229-CA4302C7029E}" presName="parTrans" presStyleLbl="bgSibTrans2D1" presStyleIdx="8" presStyleCnt="10"/>
      <dgm:spPr/>
    </dgm:pt>
    <dgm:pt modelId="{591CBB03-84CF-4AD7-994E-5AE1DE246F89}" type="pres">
      <dgm:prSet presAssocID="{87420C4C-C28D-4A87-B112-4F6FA8C78160}" presName="node" presStyleLbl="node1" presStyleIdx="8" presStyleCnt="10">
        <dgm:presLayoutVars>
          <dgm:bulletEnabled val="1"/>
        </dgm:presLayoutVars>
      </dgm:prSet>
      <dgm:spPr/>
    </dgm:pt>
    <dgm:pt modelId="{E8B06058-0D47-4D27-ADE1-1FFD65449004}" type="pres">
      <dgm:prSet presAssocID="{8A042350-21E0-4B22-9DA2-9EBCB12F5D7D}" presName="parTrans" presStyleLbl="bgSibTrans2D1" presStyleIdx="9" presStyleCnt="10"/>
      <dgm:spPr/>
    </dgm:pt>
    <dgm:pt modelId="{437F6B8E-B6A9-4E53-A0C2-533B51A6B998}" type="pres">
      <dgm:prSet presAssocID="{88FD9BE1-BF3A-4905-AE17-BB36B22EB565}" presName="node" presStyleLbl="node1" presStyleIdx="9" presStyleCnt="10">
        <dgm:presLayoutVars>
          <dgm:bulletEnabled val="1"/>
        </dgm:presLayoutVars>
      </dgm:prSet>
      <dgm:spPr/>
    </dgm:pt>
  </dgm:ptLst>
  <dgm:cxnLst>
    <dgm:cxn modelId="{61095907-440A-459E-9D9F-9480BF2A965B}" srcId="{74ED1724-9399-4C07-AB34-BCC39F374883}" destId="{4693F385-6FF2-4360-8C53-CBF59B551D99}" srcOrd="5" destOrd="0" parTransId="{5177A180-4A79-410D-A2A1-BDF1E783477A}" sibTransId="{8C5744F0-8889-4894-B8F9-C2352DD4F498}"/>
    <dgm:cxn modelId="{65F1E507-64C3-4D4E-BF10-CC8764FEABED}" type="presOf" srcId="{74ED1724-9399-4C07-AB34-BCC39F374883}" destId="{326FA27D-3A1F-478E-B08D-C85F449BA7D2}" srcOrd="0" destOrd="0" presId="urn:microsoft.com/office/officeart/2005/8/layout/radial4"/>
    <dgm:cxn modelId="{76864C16-0D1E-47A9-993A-3850838C1508}" srcId="{74ED1724-9399-4C07-AB34-BCC39F374883}" destId="{87420C4C-C28D-4A87-B112-4F6FA8C78160}" srcOrd="8" destOrd="0" parTransId="{F45DD31D-8277-4028-A229-CA4302C7029E}" sibTransId="{061E0E37-56A7-4A5D-B4F1-D2A6B5FCD599}"/>
    <dgm:cxn modelId="{10420B1B-C292-4BDE-A7A7-E0BD35B91CBF}" type="presOf" srcId="{5177A180-4A79-410D-A2A1-BDF1E783477A}" destId="{78AE52B1-E0E8-422F-93BF-FE4ADE377629}" srcOrd="0" destOrd="0" presId="urn:microsoft.com/office/officeart/2005/8/layout/radial4"/>
    <dgm:cxn modelId="{7EBB3E1C-0168-4EC8-98E2-38ABAE369F5F}" type="presOf" srcId="{AF05C541-4938-40CD-A3B7-3932A508BAA1}" destId="{0703FE65-80C9-4CC3-B000-A323418133D0}" srcOrd="0" destOrd="0" presId="urn:microsoft.com/office/officeart/2005/8/layout/radial4"/>
    <dgm:cxn modelId="{750F821C-67F0-49A9-A7CE-BD75FAB37D4B}" type="presOf" srcId="{8A042350-21E0-4B22-9DA2-9EBCB12F5D7D}" destId="{E8B06058-0D47-4D27-ADE1-1FFD65449004}" srcOrd="0" destOrd="0" presId="urn:microsoft.com/office/officeart/2005/8/layout/radial4"/>
    <dgm:cxn modelId="{1CFE1D2C-7A7D-45E3-8F31-04CA79CDB8AE}" type="presOf" srcId="{46F5CA5B-3377-4519-9170-E30C98AB4276}" destId="{2AD9B6F0-5B4D-45E7-84DD-6A728852AC3C}" srcOrd="0" destOrd="0" presId="urn:microsoft.com/office/officeart/2005/8/layout/radial4"/>
    <dgm:cxn modelId="{F1B61B5E-CD9A-44EF-957D-14B619559ED6}" srcId="{74ED1724-9399-4C07-AB34-BCC39F374883}" destId="{E5411163-CC8A-4551-96E3-45851547A76E}" srcOrd="0" destOrd="0" parTransId="{2A9D8EC2-14B0-4574-B6EA-FE0494204B6C}" sibTransId="{6CA518D2-0AED-4946-8867-7A7F7328A009}"/>
    <dgm:cxn modelId="{AF2BEF5E-A7D5-459D-83A1-51766D036003}" srcId="{AF05C541-4938-40CD-A3B7-3932A508BAA1}" destId="{74ED1724-9399-4C07-AB34-BCC39F374883}" srcOrd="0" destOrd="0" parTransId="{3AC2EA9B-7B73-4D2C-A645-1B3DDEDCEFEF}" sibTransId="{9E971CAD-9DC4-42DF-B7AB-73E0DFF165DD}"/>
    <dgm:cxn modelId="{08430F63-CCE8-49F1-9BEF-F445AA02ADB6}" srcId="{74ED1724-9399-4C07-AB34-BCC39F374883}" destId="{E466292D-D9B4-4DAC-813F-6F3409A89661}" srcOrd="4" destOrd="0" parTransId="{DD75782C-A7D8-46B6-8869-946170638B53}" sibTransId="{8CBB33E2-47AA-4BEE-9C76-6065B1C6EE36}"/>
    <dgm:cxn modelId="{9C5E4544-BD75-4025-8E86-1821FD5699A9}" type="presOf" srcId="{E5411163-CC8A-4551-96E3-45851547A76E}" destId="{7FF87C11-C27C-4A93-A412-10A2799A976B}" srcOrd="0" destOrd="0" presId="urn:microsoft.com/office/officeart/2005/8/layout/radial4"/>
    <dgm:cxn modelId="{A3EB816E-EF69-49CA-9F4A-CC0A34D86A85}" srcId="{74ED1724-9399-4C07-AB34-BCC39F374883}" destId="{C987B0E0-C45A-49E0-A171-F25C8D8A3142}" srcOrd="2" destOrd="0" parTransId="{943FC407-A73E-448A-BF57-2FD8F536C504}" sibTransId="{5737DBF0-B599-4819-8B77-6A7ED4903376}"/>
    <dgm:cxn modelId="{EFB5574F-BE7F-4F29-853D-8B0BBFD76248}" type="presOf" srcId="{DD75782C-A7D8-46B6-8869-946170638B53}" destId="{3259E0FF-F277-42BF-9794-4120E7FBB02E}" srcOrd="0" destOrd="0" presId="urn:microsoft.com/office/officeart/2005/8/layout/radial4"/>
    <dgm:cxn modelId="{8D9D2B70-49D8-4CF4-B297-C91F00E930CE}" type="presOf" srcId="{E466292D-D9B4-4DAC-813F-6F3409A89661}" destId="{0640E3E6-076E-4BCF-AE93-B2BF8AC03E65}" srcOrd="0" destOrd="0" presId="urn:microsoft.com/office/officeart/2005/8/layout/radial4"/>
    <dgm:cxn modelId="{3E839475-4856-49C2-A33F-B0AA40232234}" type="presOf" srcId="{943FC407-A73E-448A-BF57-2FD8F536C504}" destId="{33BB3A70-AA58-4E90-8945-50BF56987D9D}" srcOrd="0" destOrd="0" presId="urn:microsoft.com/office/officeart/2005/8/layout/radial4"/>
    <dgm:cxn modelId="{A2E0B85A-4DC9-494E-A671-CA0800DF401B}" type="presOf" srcId="{87420C4C-C28D-4A87-B112-4F6FA8C78160}" destId="{591CBB03-84CF-4AD7-994E-5AE1DE246F89}" srcOrd="0" destOrd="0" presId="urn:microsoft.com/office/officeart/2005/8/layout/radial4"/>
    <dgm:cxn modelId="{2730AB7C-79EB-463D-A8C6-228D7EAFA583}" type="presOf" srcId="{3113617D-B602-48D0-85EC-1E661F9612B7}" destId="{D9EB8549-B3D9-40CA-8952-6BC159BAFA79}" srcOrd="0" destOrd="0" presId="urn:microsoft.com/office/officeart/2005/8/layout/radial4"/>
    <dgm:cxn modelId="{F9406C7E-59BD-43F8-9DF3-218829474AB7}" type="presOf" srcId="{C987B0E0-C45A-49E0-A171-F25C8D8A3142}" destId="{AB943454-2883-43F2-9A09-B63A3C1D99EC}" srcOrd="0" destOrd="0" presId="urn:microsoft.com/office/officeart/2005/8/layout/radial4"/>
    <dgm:cxn modelId="{223E7188-8280-485D-8A8C-8AC53ED09117}" srcId="{74ED1724-9399-4C07-AB34-BCC39F374883}" destId="{634B325E-3B4C-45F3-82B0-05DF281CB8A7}" srcOrd="3" destOrd="0" parTransId="{A68BAC95-63DA-441C-BDC8-9E837AFFF782}" sibTransId="{EFEB72DD-6A49-466C-9B86-03F084CE18DB}"/>
    <dgm:cxn modelId="{1BFDCA90-961D-42E0-94A0-C407D93F6DFE}" srcId="{74ED1724-9399-4C07-AB34-BCC39F374883}" destId="{88FD9BE1-BF3A-4905-AE17-BB36B22EB565}" srcOrd="9" destOrd="0" parTransId="{8A042350-21E0-4B22-9DA2-9EBCB12F5D7D}" sibTransId="{60EC9768-6B0F-4CEA-AB4B-CF1EA089226A}"/>
    <dgm:cxn modelId="{ED9B429C-3A5C-4ED1-A7F0-7BF6AF41BB86}" type="presOf" srcId="{5577B59C-1F91-4E68-AAC3-B5A49E0BA57B}" destId="{9D4DD5D3-9522-4309-BED8-A0ABCD41C8F8}" srcOrd="0" destOrd="0" presId="urn:microsoft.com/office/officeart/2005/8/layout/radial4"/>
    <dgm:cxn modelId="{3285A1A3-7B3C-4D5E-BE7F-C96DF6DB40BF}" srcId="{74ED1724-9399-4C07-AB34-BCC39F374883}" destId="{8675DE61-7759-4FC1-89E0-9B35C14C0613}" srcOrd="1" destOrd="0" parTransId="{D93DD8B7-72E2-4E9D-A6B3-C81A4A74D6CE}" sibTransId="{96171869-C503-4040-A1A6-493283D80387}"/>
    <dgm:cxn modelId="{8147CFA7-AB64-46FA-9EA7-BBA4D1D8038F}" srcId="{74ED1724-9399-4C07-AB34-BCC39F374883}" destId="{46F5CA5B-3377-4519-9170-E30C98AB4276}" srcOrd="6" destOrd="0" parTransId="{5577B59C-1F91-4E68-AAC3-B5A49E0BA57B}" sibTransId="{F7ED66CC-74CA-4A27-A385-E7A3932346DF}"/>
    <dgm:cxn modelId="{61A233B2-6512-48F4-B0F4-0F66F4178770}" srcId="{74ED1724-9399-4C07-AB34-BCC39F374883}" destId="{38017803-4F36-4D05-A493-35E87D3F9463}" srcOrd="7" destOrd="0" parTransId="{3113617D-B602-48D0-85EC-1E661F9612B7}" sibTransId="{35E85656-429C-4A21-A061-8DB083C36E2F}"/>
    <dgm:cxn modelId="{DE1C9AC3-A904-47E7-92D2-78455202493D}" type="presOf" srcId="{2A9D8EC2-14B0-4574-B6EA-FE0494204B6C}" destId="{45D4C9FA-299B-4DAF-9F25-9A97F490BAB1}" srcOrd="0" destOrd="0" presId="urn:microsoft.com/office/officeart/2005/8/layout/radial4"/>
    <dgm:cxn modelId="{5E7A53CC-C3CB-4548-8E4D-0DA943CBACE0}" type="presOf" srcId="{A68BAC95-63DA-441C-BDC8-9E837AFFF782}" destId="{CA818ECE-794B-4344-B3FC-A706CC1538A4}" srcOrd="0" destOrd="0" presId="urn:microsoft.com/office/officeart/2005/8/layout/radial4"/>
    <dgm:cxn modelId="{48A223D5-251D-4899-8C57-16C940C2E36A}" type="presOf" srcId="{88FD9BE1-BF3A-4905-AE17-BB36B22EB565}" destId="{437F6B8E-B6A9-4E53-A0C2-533B51A6B998}" srcOrd="0" destOrd="0" presId="urn:microsoft.com/office/officeart/2005/8/layout/radial4"/>
    <dgm:cxn modelId="{42A132DB-27C3-4221-A632-9A4B600CC330}" type="presOf" srcId="{8675DE61-7759-4FC1-89E0-9B35C14C0613}" destId="{C6F2CD7F-C82B-41F3-B9F3-8A279E72E610}" srcOrd="0" destOrd="0" presId="urn:microsoft.com/office/officeart/2005/8/layout/radial4"/>
    <dgm:cxn modelId="{258EFDDD-0589-42D5-A4A1-DB2AAC7211A2}" type="presOf" srcId="{4693F385-6FF2-4360-8C53-CBF59B551D99}" destId="{D42061D1-2D4F-48D0-974C-17BF84EE42EC}" srcOrd="0" destOrd="0" presId="urn:microsoft.com/office/officeart/2005/8/layout/radial4"/>
    <dgm:cxn modelId="{18B882ED-B094-45E6-985C-0A2795E7A05E}" type="presOf" srcId="{38017803-4F36-4D05-A493-35E87D3F9463}" destId="{2D7A17C5-0321-4D30-9DCB-AF0C95CBE08B}" srcOrd="0" destOrd="0" presId="urn:microsoft.com/office/officeart/2005/8/layout/radial4"/>
    <dgm:cxn modelId="{B33E66F4-DF6E-4D0F-9416-49DDCB789C97}" type="presOf" srcId="{634B325E-3B4C-45F3-82B0-05DF281CB8A7}" destId="{105B9C45-9778-414B-ABCE-06DC960657D5}" srcOrd="0" destOrd="0" presId="urn:microsoft.com/office/officeart/2005/8/layout/radial4"/>
    <dgm:cxn modelId="{773D32FE-E972-410B-9828-C0AFE01AE795}" type="presOf" srcId="{D93DD8B7-72E2-4E9D-A6B3-C81A4A74D6CE}" destId="{85620478-D408-4225-B887-E46E3448B9F4}" srcOrd="0" destOrd="0" presId="urn:microsoft.com/office/officeart/2005/8/layout/radial4"/>
    <dgm:cxn modelId="{546BD0FE-9C74-490D-A477-7A19A1E26090}" type="presOf" srcId="{F45DD31D-8277-4028-A229-CA4302C7029E}" destId="{2B353DAB-A098-465F-91FE-E4112D84A5FA}" srcOrd="0" destOrd="0" presId="urn:microsoft.com/office/officeart/2005/8/layout/radial4"/>
    <dgm:cxn modelId="{5C7FE730-0DD2-4C39-AACF-547BB7C52440}" type="presParOf" srcId="{0703FE65-80C9-4CC3-B000-A323418133D0}" destId="{326FA27D-3A1F-478E-B08D-C85F449BA7D2}" srcOrd="0" destOrd="0" presId="urn:microsoft.com/office/officeart/2005/8/layout/radial4"/>
    <dgm:cxn modelId="{440F928C-4E86-4552-B92F-C5AB864AD8BB}" type="presParOf" srcId="{0703FE65-80C9-4CC3-B000-A323418133D0}" destId="{45D4C9FA-299B-4DAF-9F25-9A97F490BAB1}" srcOrd="1" destOrd="0" presId="urn:microsoft.com/office/officeart/2005/8/layout/radial4"/>
    <dgm:cxn modelId="{D6BEB865-1A3D-47E1-B9A5-A5B147FE8EC6}" type="presParOf" srcId="{0703FE65-80C9-4CC3-B000-A323418133D0}" destId="{7FF87C11-C27C-4A93-A412-10A2799A976B}" srcOrd="2" destOrd="0" presId="urn:microsoft.com/office/officeart/2005/8/layout/radial4"/>
    <dgm:cxn modelId="{7D328E1F-3871-4D85-AC10-163801B0BB7F}" type="presParOf" srcId="{0703FE65-80C9-4CC3-B000-A323418133D0}" destId="{85620478-D408-4225-B887-E46E3448B9F4}" srcOrd="3" destOrd="0" presId="urn:microsoft.com/office/officeart/2005/8/layout/radial4"/>
    <dgm:cxn modelId="{20D0A19C-9A5C-4CC7-882C-46B4EAE28ED5}" type="presParOf" srcId="{0703FE65-80C9-4CC3-B000-A323418133D0}" destId="{C6F2CD7F-C82B-41F3-B9F3-8A279E72E610}" srcOrd="4" destOrd="0" presId="urn:microsoft.com/office/officeart/2005/8/layout/radial4"/>
    <dgm:cxn modelId="{59BC50E0-9139-43FC-95CA-78F6E1E9D173}" type="presParOf" srcId="{0703FE65-80C9-4CC3-B000-A323418133D0}" destId="{33BB3A70-AA58-4E90-8945-50BF56987D9D}" srcOrd="5" destOrd="0" presId="urn:microsoft.com/office/officeart/2005/8/layout/radial4"/>
    <dgm:cxn modelId="{D0A185A6-9D53-4754-B489-E872603113E0}" type="presParOf" srcId="{0703FE65-80C9-4CC3-B000-A323418133D0}" destId="{AB943454-2883-43F2-9A09-B63A3C1D99EC}" srcOrd="6" destOrd="0" presId="urn:microsoft.com/office/officeart/2005/8/layout/radial4"/>
    <dgm:cxn modelId="{4770860C-A8F8-4017-A0A8-455C9C493B87}" type="presParOf" srcId="{0703FE65-80C9-4CC3-B000-A323418133D0}" destId="{CA818ECE-794B-4344-B3FC-A706CC1538A4}" srcOrd="7" destOrd="0" presId="urn:microsoft.com/office/officeart/2005/8/layout/radial4"/>
    <dgm:cxn modelId="{3B6549B1-4BC2-4811-82C3-1646B0DD3DF8}" type="presParOf" srcId="{0703FE65-80C9-4CC3-B000-A323418133D0}" destId="{105B9C45-9778-414B-ABCE-06DC960657D5}" srcOrd="8" destOrd="0" presId="urn:microsoft.com/office/officeart/2005/8/layout/radial4"/>
    <dgm:cxn modelId="{9E305078-8897-46BD-AB83-ECB1D69A5DAF}" type="presParOf" srcId="{0703FE65-80C9-4CC3-B000-A323418133D0}" destId="{3259E0FF-F277-42BF-9794-4120E7FBB02E}" srcOrd="9" destOrd="0" presId="urn:microsoft.com/office/officeart/2005/8/layout/radial4"/>
    <dgm:cxn modelId="{E3DC5A34-3A46-4E5B-AED5-DDC3CDC0B91C}" type="presParOf" srcId="{0703FE65-80C9-4CC3-B000-A323418133D0}" destId="{0640E3E6-076E-4BCF-AE93-B2BF8AC03E65}" srcOrd="10" destOrd="0" presId="urn:microsoft.com/office/officeart/2005/8/layout/radial4"/>
    <dgm:cxn modelId="{CA8FA449-A9E0-4DFB-B90A-9577E22DD924}" type="presParOf" srcId="{0703FE65-80C9-4CC3-B000-A323418133D0}" destId="{78AE52B1-E0E8-422F-93BF-FE4ADE377629}" srcOrd="11" destOrd="0" presId="urn:microsoft.com/office/officeart/2005/8/layout/radial4"/>
    <dgm:cxn modelId="{EAEA25A3-B818-4EB6-9FFD-19748E21B742}" type="presParOf" srcId="{0703FE65-80C9-4CC3-B000-A323418133D0}" destId="{D42061D1-2D4F-48D0-974C-17BF84EE42EC}" srcOrd="12" destOrd="0" presId="urn:microsoft.com/office/officeart/2005/8/layout/radial4"/>
    <dgm:cxn modelId="{52956517-2909-42DE-BCC2-6E171864EDF3}" type="presParOf" srcId="{0703FE65-80C9-4CC3-B000-A323418133D0}" destId="{9D4DD5D3-9522-4309-BED8-A0ABCD41C8F8}" srcOrd="13" destOrd="0" presId="urn:microsoft.com/office/officeart/2005/8/layout/radial4"/>
    <dgm:cxn modelId="{C523EBDB-F165-43F8-A8FD-EE593A6776D7}" type="presParOf" srcId="{0703FE65-80C9-4CC3-B000-A323418133D0}" destId="{2AD9B6F0-5B4D-45E7-84DD-6A728852AC3C}" srcOrd="14" destOrd="0" presId="urn:microsoft.com/office/officeart/2005/8/layout/radial4"/>
    <dgm:cxn modelId="{2299E89F-6101-46FA-B0ED-257CF864F681}" type="presParOf" srcId="{0703FE65-80C9-4CC3-B000-A323418133D0}" destId="{D9EB8549-B3D9-40CA-8952-6BC159BAFA79}" srcOrd="15" destOrd="0" presId="urn:microsoft.com/office/officeart/2005/8/layout/radial4"/>
    <dgm:cxn modelId="{8AEA60E2-7EFC-41EE-A96E-30CE6AABF2E0}" type="presParOf" srcId="{0703FE65-80C9-4CC3-B000-A323418133D0}" destId="{2D7A17C5-0321-4D30-9DCB-AF0C95CBE08B}" srcOrd="16" destOrd="0" presId="urn:microsoft.com/office/officeart/2005/8/layout/radial4"/>
    <dgm:cxn modelId="{CFB71C08-8FD9-4DBF-B645-39BF9EE7F9EB}" type="presParOf" srcId="{0703FE65-80C9-4CC3-B000-A323418133D0}" destId="{2B353DAB-A098-465F-91FE-E4112D84A5FA}" srcOrd="17" destOrd="0" presId="urn:microsoft.com/office/officeart/2005/8/layout/radial4"/>
    <dgm:cxn modelId="{F7C29CF1-314F-4969-9462-B7FB61970540}" type="presParOf" srcId="{0703FE65-80C9-4CC3-B000-A323418133D0}" destId="{591CBB03-84CF-4AD7-994E-5AE1DE246F89}" srcOrd="18" destOrd="0" presId="urn:microsoft.com/office/officeart/2005/8/layout/radial4"/>
    <dgm:cxn modelId="{9564100A-BCDD-4C3E-8B87-808C1E39AE4C}" type="presParOf" srcId="{0703FE65-80C9-4CC3-B000-A323418133D0}" destId="{E8B06058-0D47-4D27-ADE1-1FFD65449004}" srcOrd="19" destOrd="0" presId="urn:microsoft.com/office/officeart/2005/8/layout/radial4"/>
    <dgm:cxn modelId="{47E359F3-7733-42B3-A1D6-24B0892F65D0}" type="presParOf" srcId="{0703FE65-80C9-4CC3-B000-A323418133D0}" destId="{437F6B8E-B6A9-4E53-A0C2-533B51A6B998}" srcOrd="2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05C541-4938-40CD-A3B7-3932A508BAA1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4ED1724-9399-4C07-AB34-BCC39F374883}">
      <dgm:prSet phldrT="[Text]"/>
      <dgm:spPr/>
      <dgm:t>
        <a:bodyPr/>
        <a:lstStyle/>
        <a:p>
          <a:r>
            <a:rPr lang="en-US" dirty="0"/>
            <a:t>report TYPES</a:t>
          </a:r>
        </a:p>
      </dgm:t>
    </dgm:pt>
    <dgm:pt modelId="{3AC2EA9B-7B73-4D2C-A645-1B3DDEDCEFEF}" type="parTrans" cxnId="{AF2BEF5E-A7D5-459D-83A1-51766D036003}">
      <dgm:prSet/>
      <dgm:spPr/>
      <dgm:t>
        <a:bodyPr/>
        <a:lstStyle/>
        <a:p>
          <a:endParaRPr lang="en-US"/>
        </a:p>
      </dgm:t>
    </dgm:pt>
    <dgm:pt modelId="{9E971CAD-9DC4-42DF-B7AB-73E0DFF165DD}" type="sibTrans" cxnId="{AF2BEF5E-A7D5-459D-83A1-51766D036003}">
      <dgm:prSet/>
      <dgm:spPr/>
      <dgm:t>
        <a:bodyPr/>
        <a:lstStyle/>
        <a:p>
          <a:endParaRPr lang="en-US"/>
        </a:p>
      </dgm:t>
    </dgm:pt>
    <dgm:pt modelId="{E5411163-CC8A-4551-96E3-45851547A76E}">
      <dgm:prSet phldrT="[Text]" custT="1"/>
      <dgm:spPr/>
      <dgm:t>
        <a:bodyPr/>
        <a:lstStyle/>
        <a:p>
          <a:r>
            <a:rPr lang="en-US" sz="1500" dirty="0"/>
            <a:t>Experimental (Laboratory)</a:t>
          </a:r>
        </a:p>
      </dgm:t>
    </dgm:pt>
    <dgm:pt modelId="{2A9D8EC2-14B0-4574-B6EA-FE0494204B6C}" type="parTrans" cxnId="{F1B61B5E-CD9A-44EF-957D-14B619559ED6}">
      <dgm:prSet/>
      <dgm:spPr/>
      <dgm:t>
        <a:bodyPr/>
        <a:lstStyle/>
        <a:p>
          <a:endParaRPr lang="en-US"/>
        </a:p>
      </dgm:t>
    </dgm:pt>
    <dgm:pt modelId="{6CA518D2-0AED-4946-8867-7A7F7328A009}" type="sibTrans" cxnId="{F1B61B5E-CD9A-44EF-957D-14B619559ED6}">
      <dgm:prSet/>
      <dgm:spPr/>
      <dgm:t>
        <a:bodyPr/>
        <a:lstStyle/>
        <a:p>
          <a:endParaRPr lang="en-US"/>
        </a:p>
      </dgm:t>
    </dgm:pt>
    <dgm:pt modelId="{8675DE61-7759-4FC1-89E0-9B35C14C0613}">
      <dgm:prSet phldrT="[Text]" custT="1"/>
      <dgm:spPr/>
      <dgm:t>
        <a:bodyPr/>
        <a:lstStyle/>
        <a:p>
          <a:r>
            <a:rPr lang="en-US" sz="1500" dirty="0"/>
            <a:t>Business</a:t>
          </a:r>
        </a:p>
      </dgm:t>
    </dgm:pt>
    <dgm:pt modelId="{D93DD8B7-72E2-4E9D-A6B3-C81A4A74D6CE}" type="parTrans" cxnId="{3285A1A3-7B3C-4D5E-BE7F-C96DF6DB40BF}">
      <dgm:prSet/>
      <dgm:spPr/>
      <dgm:t>
        <a:bodyPr/>
        <a:lstStyle/>
        <a:p>
          <a:endParaRPr lang="en-US"/>
        </a:p>
      </dgm:t>
    </dgm:pt>
    <dgm:pt modelId="{96171869-C503-4040-A1A6-493283D80387}" type="sibTrans" cxnId="{3285A1A3-7B3C-4D5E-BE7F-C96DF6DB40BF}">
      <dgm:prSet/>
      <dgm:spPr/>
      <dgm:t>
        <a:bodyPr/>
        <a:lstStyle/>
        <a:p>
          <a:endParaRPr lang="en-US"/>
        </a:p>
      </dgm:t>
    </dgm:pt>
    <dgm:pt modelId="{C987B0E0-C45A-49E0-A171-F25C8D8A3142}">
      <dgm:prSet phldrT="[Text]" custT="1"/>
      <dgm:spPr/>
      <dgm:t>
        <a:bodyPr/>
        <a:lstStyle/>
        <a:p>
          <a:r>
            <a:rPr lang="en-US" sz="1500" dirty="0"/>
            <a:t>Research</a:t>
          </a:r>
        </a:p>
      </dgm:t>
    </dgm:pt>
    <dgm:pt modelId="{943FC407-A73E-448A-BF57-2FD8F536C504}" type="parTrans" cxnId="{A3EB816E-EF69-49CA-9F4A-CC0A34D86A85}">
      <dgm:prSet/>
      <dgm:spPr/>
      <dgm:t>
        <a:bodyPr/>
        <a:lstStyle/>
        <a:p>
          <a:endParaRPr lang="en-US"/>
        </a:p>
      </dgm:t>
    </dgm:pt>
    <dgm:pt modelId="{5737DBF0-B599-4819-8B77-6A7ED4903376}" type="sibTrans" cxnId="{A3EB816E-EF69-49CA-9F4A-CC0A34D86A85}">
      <dgm:prSet/>
      <dgm:spPr/>
      <dgm:t>
        <a:bodyPr/>
        <a:lstStyle/>
        <a:p>
          <a:endParaRPr lang="en-US"/>
        </a:p>
      </dgm:t>
    </dgm:pt>
    <dgm:pt modelId="{634B325E-3B4C-45F3-82B0-05DF281CB8A7}">
      <dgm:prSet phldrT="[Text]" custT="1"/>
      <dgm:spPr/>
      <dgm:t>
        <a:bodyPr/>
        <a:lstStyle/>
        <a:p>
          <a:r>
            <a:rPr lang="en-US" sz="1500" dirty="0"/>
            <a:t>Case Study</a:t>
          </a:r>
        </a:p>
      </dgm:t>
    </dgm:pt>
    <dgm:pt modelId="{A68BAC95-63DA-441C-BDC8-9E837AFFF782}" type="parTrans" cxnId="{223E7188-8280-485D-8A8C-8AC53ED09117}">
      <dgm:prSet/>
      <dgm:spPr/>
      <dgm:t>
        <a:bodyPr/>
        <a:lstStyle/>
        <a:p>
          <a:endParaRPr lang="en-US"/>
        </a:p>
      </dgm:t>
    </dgm:pt>
    <dgm:pt modelId="{EFEB72DD-6A49-466C-9B86-03F084CE18DB}" type="sibTrans" cxnId="{223E7188-8280-485D-8A8C-8AC53ED09117}">
      <dgm:prSet/>
      <dgm:spPr/>
      <dgm:t>
        <a:bodyPr/>
        <a:lstStyle/>
        <a:p>
          <a:endParaRPr lang="en-US"/>
        </a:p>
      </dgm:t>
    </dgm:pt>
    <dgm:pt modelId="{E466292D-D9B4-4DAC-813F-6F3409A89661}">
      <dgm:prSet custT="1"/>
      <dgm:spPr/>
      <dgm:t>
        <a:bodyPr/>
        <a:lstStyle/>
        <a:p>
          <a:r>
            <a:rPr lang="en-US" sz="1500" dirty="0"/>
            <a:t>Progress</a:t>
          </a:r>
        </a:p>
      </dgm:t>
    </dgm:pt>
    <dgm:pt modelId="{DD75782C-A7D8-46B6-8869-946170638B53}" type="parTrans" cxnId="{08430F63-CCE8-49F1-9BEF-F445AA02ADB6}">
      <dgm:prSet/>
      <dgm:spPr/>
      <dgm:t>
        <a:bodyPr/>
        <a:lstStyle/>
        <a:p>
          <a:endParaRPr lang="en-US"/>
        </a:p>
      </dgm:t>
    </dgm:pt>
    <dgm:pt modelId="{8CBB33E2-47AA-4BEE-9C76-6065B1C6EE36}" type="sibTrans" cxnId="{08430F63-CCE8-49F1-9BEF-F445AA02ADB6}">
      <dgm:prSet/>
      <dgm:spPr/>
      <dgm:t>
        <a:bodyPr/>
        <a:lstStyle/>
        <a:p>
          <a:endParaRPr lang="en-US"/>
        </a:p>
      </dgm:t>
    </dgm:pt>
    <dgm:pt modelId="{4693F385-6FF2-4360-8C53-CBF59B551D99}">
      <dgm:prSet custT="1"/>
      <dgm:spPr/>
      <dgm:t>
        <a:bodyPr/>
        <a:lstStyle/>
        <a:p>
          <a:r>
            <a:rPr lang="en-US" sz="1500" dirty="0"/>
            <a:t>Project</a:t>
          </a:r>
        </a:p>
      </dgm:t>
    </dgm:pt>
    <dgm:pt modelId="{5177A180-4A79-410D-A2A1-BDF1E783477A}" type="parTrans" cxnId="{61095907-440A-459E-9D9F-9480BF2A965B}">
      <dgm:prSet/>
      <dgm:spPr/>
      <dgm:t>
        <a:bodyPr/>
        <a:lstStyle/>
        <a:p>
          <a:endParaRPr lang="en-US"/>
        </a:p>
      </dgm:t>
    </dgm:pt>
    <dgm:pt modelId="{8C5744F0-8889-4894-B8F9-C2352DD4F498}" type="sibTrans" cxnId="{61095907-440A-459E-9D9F-9480BF2A965B}">
      <dgm:prSet/>
      <dgm:spPr/>
      <dgm:t>
        <a:bodyPr/>
        <a:lstStyle/>
        <a:p>
          <a:endParaRPr lang="en-US"/>
        </a:p>
      </dgm:t>
    </dgm:pt>
    <dgm:pt modelId="{46F5CA5B-3377-4519-9170-E30C98AB4276}">
      <dgm:prSet custT="1"/>
      <dgm:spPr/>
      <dgm:t>
        <a:bodyPr/>
        <a:lstStyle/>
        <a:p>
          <a:r>
            <a:rPr lang="en-US" sz="1500" dirty="0"/>
            <a:t>Design</a:t>
          </a:r>
        </a:p>
      </dgm:t>
    </dgm:pt>
    <dgm:pt modelId="{5577B59C-1F91-4E68-AAC3-B5A49E0BA57B}" type="parTrans" cxnId="{8147CFA7-AB64-46FA-9EA7-BBA4D1D8038F}">
      <dgm:prSet/>
      <dgm:spPr/>
      <dgm:t>
        <a:bodyPr/>
        <a:lstStyle/>
        <a:p>
          <a:endParaRPr lang="en-US"/>
        </a:p>
      </dgm:t>
    </dgm:pt>
    <dgm:pt modelId="{F7ED66CC-74CA-4A27-A385-E7A3932346DF}" type="sibTrans" cxnId="{8147CFA7-AB64-46FA-9EA7-BBA4D1D8038F}">
      <dgm:prSet/>
      <dgm:spPr/>
      <dgm:t>
        <a:bodyPr/>
        <a:lstStyle/>
        <a:p>
          <a:endParaRPr lang="en-US"/>
        </a:p>
      </dgm:t>
    </dgm:pt>
    <dgm:pt modelId="{38017803-4F36-4D05-A493-35E87D3F9463}">
      <dgm:prSet custT="1"/>
      <dgm:spPr/>
      <dgm:t>
        <a:bodyPr/>
        <a:lstStyle/>
        <a:p>
          <a:r>
            <a:rPr lang="en-US" sz="1500" dirty="0"/>
            <a:t>Field</a:t>
          </a:r>
        </a:p>
      </dgm:t>
    </dgm:pt>
    <dgm:pt modelId="{3113617D-B602-48D0-85EC-1E661F9612B7}" type="parTrans" cxnId="{61A233B2-6512-48F4-B0F4-0F66F4178770}">
      <dgm:prSet/>
      <dgm:spPr/>
      <dgm:t>
        <a:bodyPr/>
        <a:lstStyle/>
        <a:p>
          <a:endParaRPr lang="en-US"/>
        </a:p>
      </dgm:t>
    </dgm:pt>
    <dgm:pt modelId="{35E85656-429C-4A21-A061-8DB083C36E2F}" type="sibTrans" cxnId="{61A233B2-6512-48F4-B0F4-0F66F4178770}">
      <dgm:prSet/>
      <dgm:spPr/>
      <dgm:t>
        <a:bodyPr/>
        <a:lstStyle/>
        <a:p>
          <a:endParaRPr lang="en-US"/>
        </a:p>
      </dgm:t>
    </dgm:pt>
    <dgm:pt modelId="{87420C4C-C28D-4A87-B112-4F6FA8C78160}">
      <dgm:prSet custT="1"/>
      <dgm:spPr/>
      <dgm:t>
        <a:bodyPr/>
        <a:lstStyle/>
        <a:p>
          <a:r>
            <a:rPr lang="en-US" sz="1500" dirty="0"/>
            <a:t>Technical</a:t>
          </a:r>
        </a:p>
      </dgm:t>
    </dgm:pt>
    <dgm:pt modelId="{F45DD31D-8277-4028-A229-CA4302C7029E}" type="parTrans" cxnId="{76864C16-0D1E-47A9-993A-3850838C1508}">
      <dgm:prSet/>
      <dgm:spPr/>
      <dgm:t>
        <a:bodyPr/>
        <a:lstStyle/>
        <a:p>
          <a:endParaRPr lang="en-US"/>
        </a:p>
      </dgm:t>
    </dgm:pt>
    <dgm:pt modelId="{061E0E37-56A7-4A5D-B4F1-D2A6B5FCD599}" type="sibTrans" cxnId="{76864C16-0D1E-47A9-993A-3850838C1508}">
      <dgm:prSet/>
      <dgm:spPr/>
      <dgm:t>
        <a:bodyPr/>
        <a:lstStyle/>
        <a:p>
          <a:endParaRPr lang="en-US"/>
        </a:p>
      </dgm:t>
    </dgm:pt>
    <dgm:pt modelId="{0703FE65-80C9-4CC3-B000-A323418133D0}" type="pres">
      <dgm:prSet presAssocID="{AF05C541-4938-40CD-A3B7-3932A508BAA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26FA27D-3A1F-478E-B08D-C85F449BA7D2}" type="pres">
      <dgm:prSet presAssocID="{74ED1724-9399-4C07-AB34-BCC39F374883}" presName="centerShape" presStyleLbl="node0" presStyleIdx="0" presStyleCnt="1"/>
      <dgm:spPr/>
    </dgm:pt>
    <dgm:pt modelId="{45D4C9FA-299B-4DAF-9F25-9A97F490BAB1}" type="pres">
      <dgm:prSet presAssocID="{2A9D8EC2-14B0-4574-B6EA-FE0494204B6C}" presName="parTrans" presStyleLbl="bgSibTrans2D1" presStyleIdx="0" presStyleCnt="9"/>
      <dgm:spPr/>
    </dgm:pt>
    <dgm:pt modelId="{7FF87C11-C27C-4A93-A412-10A2799A976B}" type="pres">
      <dgm:prSet presAssocID="{E5411163-CC8A-4551-96E3-45851547A76E}" presName="node" presStyleLbl="node1" presStyleIdx="0" presStyleCnt="9">
        <dgm:presLayoutVars>
          <dgm:bulletEnabled val="1"/>
        </dgm:presLayoutVars>
      </dgm:prSet>
      <dgm:spPr/>
    </dgm:pt>
    <dgm:pt modelId="{85620478-D408-4225-B887-E46E3448B9F4}" type="pres">
      <dgm:prSet presAssocID="{D93DD8B7-72E2-4E9D-A6B3-C81A4A74D6CE}" presName="parTrans" presStyleLbl="bgSibTrans2D1" presStyleIdx="1" presStyleCnt="9"/>
      <dgm:spPr/>
    </dgm:pt>
    <dgm:pt modelId="{C6F2CD7F-C82B-41F3-B9F3-8A279E72E610}" type="pres">
      <dgm:prSet presAssocID="{8675DE61-7759-4FC1-89E0-9B35C14C0613}" presName="node" presStyleLbl="node1" presStyleIdx="1" presStyleCnt="9">
        <dgm:presLayoutVars>
          <dgm:bulletEnabled val="1"/>
        </dgm:presLayoutVars>
      </dgm:prSet>
      <dgm:spPr/>
    </dgm:pt>
    <dgm:pt modelId="{33BB3A70-AA58-4E90-8945-50BF56987D9D}" type="pres">
      <dgm:prSet presAssocID="{943FC407-A73E-448A-BF57-2FD8F536C504}" presName="parTrans" presStyleLbl="bgSibTrans2D1" presStyleIdx="2" presStyleCnt="9"/>
      <dgm:spPr/>
    </dgm:pt>
    <dgm:pt modelId="{AB943454-2883-43F2-9A09-B63A3C1D99EC}" type="pres">
      <dgm:prSet presAssocID="{C987B0E0-C45A-49E0-A171-F25C8D8A3142}" presName="node" presStyleLbl="node1" presStyleIdx="2" presStyleCnt="9">
        <dgm:presLayoutVars>
          <dgm:bulletEnabled val="1"/>
        </dgm:presLayoutVars>
      </dgm:prSet>
      <dgm:spPr/>
    </dgm:pt>
    <dgm:pt modelId="{CA818ECE-794B-4344-B3FC-A706CC1538A4}" type="pres">
      <dgm:prSet presAssocID="{A68BAC95-63DA-441C-BDC8-9E837AFFF782}" presName="parTrans" presStyleLbl="bgSibTrans2D1" presStyleIdx="3" presStyleCnt="9"/>
      <dgm:spPr/>
    </dgm:pt>
    <dgm:pt modelId="{105B9C45-9778-414B-ABCE-06DC960657D5}" type="pres">
      <dgm:prSet presAssocID="{634B325E-3B4C-45F3-82B0-05DF281CB8A7}" presName="node" presStyleLbl="node1" presStyleIdx="3" presStyleCnt="9">
        <dgm:presLayoutVars>
          <dgm:bulletEnabled val="1"/>
        </dgm:presLayoutVars>
      </dgm:prSet>
      <dgm:spPr/>
    </dgm:pt>
    <dgm:pt modelId="{3259E0FF-F277-42BF-9794-4120E7FBB02E}" type="pres">
      <dgm:prSet presAssocID="{DD75782C-A7D8-46B6-8869-946170638B53}" presName="parTrans" presStyleLbl="bgSibTrans2D1" presStyleIdx="4" presStyleCnt="9"/>
      <dgm:spPr/>
    </dgm:pt>
    <dgm:pt modelId="{0640E3E6-076E-4BCF-AE93-B2BF8AC03E65}" type="pres">
      <dgm:prSet presAssocID="{E466292D-D9B4-4DAC-813F-6F3409A89661}" presName="node" presStyleLbl="node1" presStyleIdx="4" presStyleCnt="9">
        <dgm:presLayoutVars>
          <dgm:bulletEnabled val="1"/>
        </dgm:presLayoutVars>
      </dgm:prSet>
      <dgm:spPr/>
    </dgm:pt>
    <dgm:pt modelId="{78AE52B1-E0E8-422F-93BF-FE4ADE377629}" type="pres">
      <dgm:prSet presAssocID="{5177A180-4A79-410D-A2A1-BDF1E783477A}" presName="parTrans" presStyleLbl="bgSibTrans2D1" presStyleIdx="5" presStyleCnt="9"/>
      <dgm:spPr/>
    </dgm:pt>
    <dgm:pt modelId="{D42061D1-2D4F-48D0-974C-17BF84EE42EC}" type="pres">
      <dgm:prSet presAssocID="{4693F385-6FF2-4360-8C53-CBF59B551D99}" presName="node" presStyleLbl="node1" presStyleIdx="5" presStyleCnt="9">
        <dgm:presLayoutVars>
          <dgm:bulletEnabled val="1"/>
        </dgm:presLayoutVars>
      </dgm:prSet>
      <dgm:spPr/>
    </dgm:pt>
    <dgm:pt modelId="{9D4DD5D3-9522-4309-BED8-A0ABCD41C8F8}" type="pres">
      <dgm:prSet presAssocID="{5577B59C-1F91-4E68-AAC3-B5A49E0BA57B}" presName="parTrans" presStyleLbl="bgSibTrans2D1" presStyleIdx="6" presStyleCnt="9"/>
      <dgm:spPr/>
    </dgm:pt>
    <dgm:pt modelId="{2AD9B6F0-5B4D-45E7-84DD-6A728852AC3C}" type="pres">
      <dgm:prSet presAssocID="{46F5CA5B-3377-4519-9170-E30C98AB4276}" presName="node" presStyleLbl="node1" presStyleIdx="6" presStyleCnt="9">
        <dgm:presLayoutVars>
          <dgm:bulletEnabled val="1"/>
        </dgm:presLayoutVars>
      </dgm:prSet>
      <dgm:spPr/>
    </dgm:pt>
    <dgm:pt modelId="{D9EB8549-B3D9-40CA-8952-6BC159BAFA79}" type="pres">
      <dgm:prSet presAssocID="{3113617D-B602-48D0-85EC-1E661F9612B7}" presName="parTrans" presStyleLbl="bgSibTrans2D1" presStyleIdx="7" presStyleCnt="9"/>
      <dgm:spPr/>
    </dgm:pt>
    <dgm:pt modelId="{2D7A17C5-0321-4D30-9DCB-AF0C95CBE08B}" type="pres">
      <dgm:prSet presAssocID="{38017803-4F36-4D05-A493-35E87D3F9463}" presName="node" presStyleLbl="node1" presStyleIdx="7" presStyleCnt="9">
        <dgm:presLayoutVars>
          <dgm:bulletEnabled val="1"/>
        </dgm:presLayoutVars>
      </dgm:prSet>
      <dgm:spPr/>
    </dgm:pt>
    <dgm:pt modelId="{2B353DAB-A098-465F-91FE-E4112D84A5FA}" type="pres">
      <dgm:prSet presAssocID="{F45DD31D-8277-4028-A229-CA4302C7029E}" presName="parTrans" presStyleLbl="bgSibTrans2D1" presStyleIdx="8" presStyleCnt="9"/>
      <dgm:spPr/>
    </dgm:pt>
    <dgm:pt modelId="{591CBB03-84CF-4AD7-994E-5AE1DE246F89}" type="pres">
      <dgm:prSet presAssocID="{87420C4C-C28D-4A87-B112-4F6FA8C78160}" presName="node" presStyleLbl="node1" presStyleIdx="8" presStyleCnt="9">
        <dgm:presLayoutVars>
          <dgm:bulletEnabled val="1"/>
        </dgm:presLayoutVars>
      </dgm:prSet>
      <dgm:spPr/>
    </dgm:pt>
  </dgm:ptLst>
  <dgm:cxnLst>
    <dgm:cxn modelId="{61095907-440A-459E-9D9F-9480BF2A965B}" srcId="{74ED1724-9399-4C07-AB34-BCC39F374883}" destId="{4693F385-6FF2-4360-8C53-CBF59B551D99}" srcOrd="5" destOrd="0" parTransId="{5177A180-4A79-410D-A2A1-BDF1E783477A}" sibTransId="{8C5744F0-8889-4894-B8F9-C2352DD4F498}"/>
    <dgm:cxn modelId="{65F1E507-64C3-4D4E-BF10-CC8764FEABED}" type="presOf" srcId="{74ED1724-9399-4C07-AB34-BCC39F374883}" destId="{326FA27D-3A1F-478E-B08D-C85F449BA7D2}" srcOrd="0" destOrd="0" presId="urn:microsoft.com/office/officeart/2005/8/layout/radial4"/>
    <dgm:cxn modelId="{76864C16-0D1E-47A9-993A-3850838C1508}" srcId="{74ED1724-9399-4C07-AB34-BCC39F374883}" destId="{87420C4C-C28D-4A87-B112-4F6FA8C78160}" srcOrd="8" destOrd="0" parTransId="{F45DD31D-8277-4028-A229-CA4302C7029E}" sibTransId="{061E0E37-56A7-4A5D-B4F1-D2A6B5FCD599}"/>
    <dgm:cxn modelId="{10420B1B-C292-4BDE-A7A7-E0BD35B91CBF}" type="presOf" srcId="{5177A180-4A79-410D-A2A1-BDF1E783477A}" destId="{78AE52B1-E0E8-422F-93BF-FE4ADE377629}" srcOrd="0" destOrd="0" presId="urn:microsoft.com/office/officeart/2005/8/layout/radial4"/>
    <dgm:cxn modelId="{7EBB3E1C-0168-4EC8-98E2-38ABAE369F5F}" type="presOf" srcId="{AF05C541-4938-40CD-A3B7-3932A508BAA1}" destId="{0703FE65-80C9-4CC3-B000-A323418133D0}" srcOrd="0" destOrd="0" presId="urn:microsoft.com/office/officeart/2005/8/layout/radial4"/>
    <dgm:cxn modelId="{1CFE1D2C-7A7D-45E3-8F31-04CA79CDB8AE}" type="presOf" srcId="{46F5CA5B-3377-4519-9170-E30C98AB4276}" destId="{2AD9B6F0-5B4D-45E7-84DD-6A728852AC3C}" srcOrd="0" destOrd="0" presId="urn:microsoft.com/office/officeart/2005/8/layout/radial4"/>
    <dgm:cxn modelId="{F1B61B5E-CD9A-44EF-957D-14B619559ED6}" srcId="{74ED1724-9399-4C07-AB34-BCC39F374883}" destId="{E5411163-CC8A-4551-96E3-45851547A76E}" srcOrd="0" destOrd="0" parTransId="{2A9D8EC2-14B0-4574-B6EA-FE0494204B6C}" sibTransId="{6CA518D2-0AED-4946-8867-7A7F7328A009}"/>
    <dgm:cxn modelId="{AF2BEF5E-A7D5-459D-83A1-51766D036003}" srcId="{AF05C541-4938-40CD-A3B7-3932A508BAA1}" destId="{74ED1724-9399-4C07-AB34-BCC39F374883}" srcOrd="0" destOrd="0" parTransId="{3AC2EA9B-7B73-4D2C-A645-1B3DDEDCEFEF}" sibTransId="{9E971CAD-9DC4-42DF-B7AB-73E0DFF165DD}"/>
    <dgm:cxn modelId="{08430F63-CCE8-49F1-9BEF-F445AA02ADB6}" srcId="{74ED1724-9399-4C07-AB34-BCC39F374883}" destId="{E466292D-D9B4-4DAC-813F-6F3409A89661}" srcOrd="4" destOrd="0" parTransId="{DD75782C-A7D8-46B6-8869-946170638B53}" sibTransId="{8CBB33E2-47AA-4BEE-9C76-6065B1C6EE36}"/>
    <dgm:cxn modelId="{9C5E4544-BD75-4025-8E86-1821FD5699A9}" type="presOf" srcId="{E5411163-CC8A-4551-96E3-45851547A76E}" destId="{7FF87C11-C27C-4A93-A412-10A2799A976B}" srcOrd="0" destOrd="0" presId="urn:microsoft.com/office/officeart/2005/8/layout/radial4"/>
    <dgm:cxn modelId="{A3EB816E-EF69-49CA-9F4A-CC0A34D86A85}" srcId="{74ED1724-9399-4C07-AB34-BCC39F374883}" destId="{C987B0E0-C45A-49E0-A171-F25C8D8A3142}" srcOrd="2" destOrd="0" parTransId="{943FC407-A73E-448A-BF57-2FD8F536C504}" sibTransId="{5737DBF0-B599-4819-8B77-6A7ED4903376}"/>
    <dgm:cxn modelId="{EFB5574F-BE7F-4F29-853D-8B0BBFD76248}" type="presOf" srcId="{DD75782C-A7D8-46B6-8869-946170638B53}" destId="{3259E0FF-F277-42BF-9794-4120E7FBB02E}" srcOrd="0" destOrd="0" presId="urn:microsoft.com/office/officeart/2005/8/layout/radial4"/>
    <dgm:cxn modelId="{8D9D2B70-49D8-4CF4-B297-C91F00E930CE}" type="presOf" srcId="{E466292D-D9B4-4DAC-813F-6F3409A89661}" destId="{0640E3E6-076E-4BCF-AE93-B2BF8AC03E65}" srcOrd="0" destOrd="0" presId="urn:microsoft.com/office/officeart/2005/8/layout/radial4"/>
    <dgm:cxn modelId="{3E839475-4856-49C2-A33F-B0AA40232234}" type="presOf" srcId="{943FC407-A73E-448A-BF57-2FD8F536C504}" destId="{33BB3A70-AA58-4E90-8945-50BF56987D9D}" srcOrd="0" destOrd="0" presId="urn:microsoft.com/office/officeart/2005/8/layout/radial4"/>
    <dgm:cxn modelId="{A2E0B85A-4DC9-494E-A671-CA0800DF401B}" type="presOf" srcId="{87420C4C-C28D-4A87-B112-4F6FA8C78160}" destId="{591CBB03-84CF-4AD7-994E-5AE1DE246F89}" srcOrd="0" destOrd="0" presId="urn:microsoft.com/office/officeart/2005/8/layout/radial4"/>
    <dgm:cxn modelId="{2730AB7C-79EB-463D-A8C6-228D7EAFA583}" type="presOf" srcId="{3113617D-B602-48D0-85EC-1E661F9612B7}" destId="{D9EB8549-B3D9-40CA-8952-6BC159BAFA79}" srcOrd="0" destOrd="0" presId="urn:microsoft.com/office/officeart/2005/8/layout/radial4"/>
    <dgm:cxn modelId="{F9406C7E-59BD-43F8-9DF3-218829474AB7}" type="presOf" srcId="{C987B0E0-C45A-49E0-A171-F25C8D8A3142}" destId="{AB943454-2883-43F2-9A09-B63A3C1D99EC}" srcOrd="0" destOrd="0" presId="urn:microsoft.com/office/officeart/2005/8/layout/radial4"/>
    <dgm:cxn modelId="{223E7188-8280-485D-8A8C-8AC53ED09117}" srcId="{74ED1724-9399-4C07-AB34-BCC39F374883}" destId="{634B325E-3B4C-45F3-82B0-05DF281CB8A7}" srcOrd="3" destOrd="0" parTransId="{A68BAC95-63DA-441C-BDC8-9E837AFFF782}" sibTransId="{EFEB72DD-6A49-466C-9B86-03F084CE18DB}"/>
    <dgm:cxn modelId="{ED9B429C-3A5C-4ED1-A7F0-7BF6AF41BB86}" type="presOf" srcId="{5577B59C-1F91-4E68-AAC3-B5A49E0BA57B}" destId="{9D4DD5D3-9522-4309-BED8-A0ABCD41C8F8}" srcOrd="0" destOrd="0" presId="urn:microsoft.com/office/officeart/2005/8/layout/radial4"/>
    <dgm:cxn modelId="{3285A1A3-7B3C-4D5E-BE7F-C96DF6DB40BF}" srcId="{74ED1724-9399-4C07-AB34-BCC39F374883}" destId="{8675DE61-7759-4FC1-89E0-9B35C14C0613}" srcOrd="1" destOrd="0" parTransId="{D93DD8B7-72E2-4E9D-A6B3-C81A4A74D6CE}" sibTransId="{96171869-C503-4040-A1A6-493283D80387}"/>
    <dgm:cxn modelId="{8147CFA7-AB64-46FA-9EA7-BBA4D1D8038F}" srcId="{74ED1724-9399-4C07-AB34-BCC39F374883}" destId="{46F5CA5B-3377-4519-9170-E30C98AB4276}" srcOrd="6" destOrd="0" parTransId="{5577B59C-1F91-4E68-AAC3-B5A49E0BA57B}" sibTransId="{F7ED66CC-74CA-4A27-A385-E7A3932346DF}"/>
    <dgm:cxn modelId="{61A233B2-6512-48F4-B0F4-0F66F4178770}" srcId="{74ED1724-9399-4C07-AB34-BCC39F374883}" destId="{38017803-4F36-4D05-A493-35E87D3F9463}" srcOrd="7" destOrd="0" parTransId="{3113617D-B602-48D0-85EC-1E661F9612B7}" sibTransId="{35E85656-429C-4A21-A061-8DB083C36E2F}"/>
    <dgm:cxn modelId="{DE1C9AC3-A904-47E7-92D2-78455202493D}" type="presOf" srcId="{2A9D8EC2-14B0-4574-B6EA-FE0494204B6C}" destId="{45D4C9FA-299B-4DAF-9F25-9A97F490BAB1}" srcOrd="0" destOrd="0" presId="urn:microsoft.com/office/officeart/2005/8/layout/radial4"/>
    <dgm:cxn modelId="{5E7A53CC-C3CB-4548-8E4D-0DA943CBACE0}" type="presOf" srcId="{A68BAC95-63DA-441C-BDC8-9E837AFFF782}" destId="{CA818ECE-794B-4344-B3FC-A706CC1538A4}" srcOrd="0" destOrd="0" presId="urn:microsoft.com/office/officeart/2005/8/layout/radial4"/>
    <dgm:cxn modelId="{42A132DB-27C3-4221-A632-9A4B600CC330}" type="presOf" srcId="{8675DE61-7759-4FC1-89E0-9B35C14C0613}" destId="{C6F2CD7F-C82B-41F3-B9F3-8A279E72E610}" srcOrd="0" destOrd="0" presId="urn:microsoft.com/office/officeart/2005/8/layout/radial4"/>
    <dgm:cxn modelId="{258EFDDD-0589-42D5-A4A1-DB2AAC7211A2}" type="presOf" srcId="{4693F385-6FF2-4360-8C53-CBF59B551D99}" destId="{D42061D1-2D4F-48D0-974C-17BF84EE42EC}" srcOrd="0" destOrd="0" presId="urn:microsoft.com/office/officeart/2005/8/layout/radial4"/>
    <dgm:cxn modelId="{18B882ED-B094-45E6-985C-0A2795E7A05E}" type="presOf" srcId="{38017803-4F36-4D05-A493-35E87D3F9463}" destId="{2D7A17C5-0321-4D30-9DCB-AF0C95CBE08B}" srcOrd="0" destOrd="0" presId="urn:microsoft.com/office/officeart/2005/8/layout/radial4"/>
    <dgm:cxn modelId="{B33E66F4-DF6E-4D0F-9416-49DDCB789C97}" type="presOf" srcId="{634B325E-3B4C-45F3-82B0-05DF281CB8A7}" destId="{105B9C45-9778-414B-ABCE-06DC960657D5}" srcOrd="0" destOrd="0" presId="urn:microsoft.com/office/officeart/2005/8/layout/radial4"/>
    <dgm:cxn modelId="{773D32FE-E972-410B-9828-C0AFE01AE795}" type="presOf" srcId="{D93DD8B7-72E2-4E9D-A6B3-C81A4A74D6CE}" destId="{85620478-D408-4225-B887-E46E3448B9F4}" srcOrd="0" destOrd="0" presId="urn:microsoft.com/office/officeart/2005/8/layout/radial4"/>
    <dgm:cxn modelId="{546BD0FE-9C74-490D-A477-7A19A1E26090}" type="presOf" srcId="{F45DD31D-8277-4028-A229-CA4302C7029E}" destId="{2B353DAB-A098-465F-91FE-E4112D84A5FA}" srcOrd="0" destOrd="0" presId="urn:microsoft.com/office/officeart/2005/8/layout/radial4"/>
    <dgm:cxn modelId="{5C7FE730-0DD2-4C39-AACF-547BB7C52440}" type="presParOf" srcId="{0703FE65-80C9-4CC3-B000-A323418133D0}" destId="{326FA27D-3A1F-478E-B08D-C85F449BA7D2}" srcOrd="0" destOrd="0" presId="urn:microsoft.com/office/officeart/2005/8/layout/radial4"/>
    <dgm:cxn modelId="{440F928C-4E86-4552-B92F-C5AB864AD8BB}" type="presParOf" srcId="{0703FE65-80C9-4CC3-B000-A323418133D0}" destId="{45D4C9FA-299B-4DAF-9F25-9A97F490BAB1}" srcOrd="1" destOrd="0" presId="urn:microsoft.com/office/officeart/2005/8/layout/radial4"/>
    <dgm:cxn modelId="{D6BEB865-1A3D-47E1-B9A5-A5B147FE8EC6}" type="presParOf" srcId="{0703FE65-80C9-4CC3-B000-A323418133D0}" destId="{7FF87C11-C27C-4A93-A412-10A2799A976B}" srcOrd="2" destOrd="0" presId="urn:microsoft.com/office/officeart/2005/8/layout/radial4"/>
    <dgm:cxn modelId="{7D328E1F-3871-4D85-AC10-163801B0BB7F}" type="presParOf" srcId="{0703FE65-80C9-4CC3-B000-A323418133D0}" destId="{85620478-D408-4225-B887-E46E3448B9F4}" srcOrd="3" destOrd="0" presId="urn:microsoft.com/office/officeart/2005/8/layout/radial4"/>
    <dgm:cxn modelId="{20D0A19C-9A5C-4CC7-882C-46B4EAE28ED5}" type="presParOf" srcId="{0703FE65-80C9-4CC3-B000-A323418133D0}" destId="{C6F2CD7F-C82B-41F3-B9F3-8A279E72E610}" srcOrd="4" destOrd="0" presId="urn:microsoft.com/office/officeart/2005/8/layout/radial4"/>
    <dgm:cxn modelId="{59BC50E0-9139-43FC-95CA-78F6E1E9D173}" type="presParOf" srcId="{0703FE65-80C9-4CC3-B000-A323418133D0}" destId="{33BB3A70-AA58-4E90-8945-50BF56987D9D}" srcOrd="5" destOrd="0" presId="urn:microsoft.com/office/officeart/2005/8/layout/radial4"/>
    <dgm:cxn modelId="{D0A185A6-9D53-4754-B489-E872603113E0}" type="presParOf" srcId="{0703FE65-80C9-4CC3-B000-A323418133D0}" destId="{AB943454-2883-43F2-9A09-B63A3C1D99EC}" srcOrd="6" destOrd="0" presId="urn:microsoft.com/office/officeart/2005/8/layout/radial4"/>
    <dgm:cxn modelId="{4770860C-A8F8-4017-A0A8-455C9C493B87}" type="presParOf" srcId="{0703FE65-80C9-4CC3-B000-A323418133D0}" destId="{CA818ECE-794B-4344-B3FC-A706CC1538A4}" srcOrd="7" destOrd="0" presId="urn:microsoft.com/office/officeart/2005/8/layout/radial4"/>
    <dgm:cxn modelId="{3B6549B1-4BC2-4811-82C3-1646B0DD3DF8}" type="presParOf" srcId="{0703FE65-80C9-4CC3-B000-A323418133D0}" destId="{105B9C45-9778-414B-ABCE-06DC960657D5}" srcOrd="8" destOrd="0" presId="urn:microsoft.com/office/officeart/2005/8/layout/radial4"/>
    <dgm:cxn modelId="{9E305078-8897-46BD-AB83-ECB1D69A5DAF}" type="presParOf" srcId="{0703FE65-80C9-4CC3-B000-A323418133D0}" destId="{3259E0FF-F277-42BF-9794-4120E7FBB02E}" srcOrd="9" destOrd="0" presId="urn:microsoft.com/office/officeart/2005/8/layout/radial4"/>
    <dgm:cxn modelId="{E3DC5A34-3A46-4E5B-AED5-DDC3CDC0B91C}" type="presParOf" srcId="{0703FE65-80C9-4CC3-B000-A323418133D0}" destId="{0640E3E6-076E-4BCF-AE93-B2BF8AC03E65}" srcOrd="10" destOrd="0" presId="urn:microsoft.com/office/officeart/2005/8/layout/radial4"/>
    <dgm:cxn modelId="{CA8FA449-A9E0-4DFB-B90A-9577E22DD924}" type="presParOf" srcId="{0703FE65-80C9-4CC3-B000-A323418133D0}" destId="{78AE52B1-E0E8-422F-93BF-FE4ADE377629}" srcOrd="11" destOrd="0" presId="urn:microsoft.com/office/officeart/2005/8/layout/radial4"/>
    <dgm:cxn modelId="{EAEA25A3-B818-4EB6-9FFD-19748E21B742}" type="presParOf" srcId="{0703FE65-80C9-4CC3-B000-A323418133D0}" destId="{D42061D1-2D4F-48D0-974C-17BF84EE42EC}" srcOrd="12" destOrd="0" presId="urn:microsoft.com/office/officeart/2005/8/layout/radial4"/>
    <dgm:cxn modelId="{52956517-2909-42DE-BCC2-6E171864EDF3}" type="presParOf" srcId="{0703FE65-80C9-4CC3-B000-A323418133D0}" destId="{9D4DD5D3-9522-4309-BED8-A0ABCD41C8F8}" srcOrd="13" destOrd="0" presId="urn:microsoft.com/office/officeart/2005/8/layout/radial4"/>
    <dgm:cxn modelId="{C523EBDB-F165-43F8-A8FD-EE593A6776D7}" type="presParOf" srcId="{0703FE65-80C9-4CC3-B000-A323418133D0}" destId="{2AD9B6F0-5B4D-45E7-84DD-6A728852AC3C}" srcOrd="14" destOrd="0" presId="urn:microsoft.com/office/officeart/2005/8/layout/radial4"/>
    <dgm:cxn modelId="{2299E89F-6101-46FA-B0ED-257CF864F681}" type="presParOf" srcId="{0703FE65-80C9-4CC3-B000-A323418133D0}" destId="{D9EB8549-B3D9-40CA-8952-6BC159BAFA79}" srcOrd="15" destOrd="0" presId="urn:microsoft.com/office/officeart/2005/8/layout/radial4"/>
    <dgm:cxn modelId="{8AEA60E2-7EFC-41EE-A96E-30CE6AABF2E0}" type="presParOf" srcId="{0703FE65-80C9-4CC3-B000-A323418133D0}" destId="{2D7A17C5-0321-4D30-9DCB-AF0C95CBE08B}" srcOrd="16" destOrd="0" presId="urn:microsoft.com/office/officeart/2005/8/layout/radial4"/>
    <dgm:cxn modelId="{CFB71C08-8FD9-4DBF-B645-39BF9EE7F9EB}" type="presParOf" srcId="{0703FE65-80C9-4CC3-B000-A323418133D0}" destId="{2B353DAB-A098-465F-91FE-E4112D84A5FA}" srcOrd="17" destOrd="0" presId="urn:microsoft.com/office/officeart/2005/8/layout/radial4"/>
    <dgm:cxn modelId="{F7C29CF1-314F-4969-9462-B7FB61970540}" type="presParOf" srcId="{0703FE65-80C9-4CC3-B000-A323418133D0}" destId="{591CBB03-84CF-4AD7-994E-5AE1DE246F89}" srcOrd="1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B9AD8C-FBD9-419E-B2D1-A1786114BA1E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D625317-BC2C-41BE-9380-133E17338C0B}">
      <dgm:prSet phldrT="[Text]"/>
      <dgm:spPr/>
      <dgm:t>
        <a:bodyPr/>
        <a:lstStyle/>
        <a:p>
          <a:r>
            <a:rPr lang="en-US" dirty="0"/>
            <a:t>Step 1</a:t>
          </a:r>
        </a:p>
      </dgm:t>
    </dgm:pt>
    <dgm:pt modelId="{13054CCF-8045-4788-A2BB-E8B82E0CCBE7}" type="parTrans" cxnId="{2949B470-7B86-4F06-8D04-58DA9FB7067E}">
      <dgm:prSet/>
      <dgm:spPr/>
      <dgm:t>
        <a:bodyPr/>
        <a:lstStyle/>
        <a:p>
          <a:endParaRPr lang="en-US"/>
        </a:p>
      </dgm:t>
    </dgm:pt>
    <dgm:pt modelId="{BB2DE929-641A-4C39-83F4-04684D9C0A13}" type="sibTrans" cxnId="{2949B470-7B86-4F06-8D04-58DA9FB7067E}">
      <dgm:prSet/>
      <dgm:spPr/>
      <dgm:t>
        <a:bodyPr/>
        <a:lstStyle/>
        <a:p>
          <a:endParaRPr lang="en-US"/>
        </a:p>
      </dgm:t>
    </dgm:pt>
    <dgm:pt modelId="{7279EFB9-4149-4970-AC75-D416E0926F26}">
      <dgm:prSet phldrT="[Text]"/>
      <dgm:spPr/>
      <dgm:t>
        <a:bodyPr/>
        <a:lstStyle/>
        <a:p>
          <a:r>
            <a:rPr lang="en-US" dirty="0"/>
            <a:t>Topic Proposal</a:t>
          </a:r>
        </a:p>
      </dgm:t>
    </dgm:pt>
    <dgm:pt modelId="{8F05A70D-52F1-4B94-8489-F575BA5D0418}" type="parTrans" cxnId="{224EF4EE-37D3-4CB7-BE82-DECD7129B074}">
      <dgm:prSet/>
      <dgm:spPr/>
      <dgm:t>
        <a:bodyPr/>
        <a:lstStyle/>
        <a:p>
          <a:endParaRPr lang="en-US"/>
        </a:p>
      </dgm:t>
    </dgm:pt>
    <dgm:pt modelId="{4E9E6421-C9B4-446E-A4AC-5659040C0EAB}" type="sibTrans" cxnId="{224EF4EE-37D3-4CB7-BE82-DECD7129B074}">
      <dgm:prSet/>
      <dgm:spPr/>
      <dgm:t>
        <a:bodyPr/>
        <a:lstStyle/>
        <a:p>
          <a:endParaRPr lang="en-US"/>
        </a:p>
      </dgm:t>
    </dgm:pt>
    <dgm:pt modelId="{D091ADE6-1D17-4162-819F-459EB4C018D0}">
      <dgm:prSet phldrT="[Text]"/>
      <dgm:spPr/>
      <dgm:t>
        <a:bodyPr/>
        <a:lstStyle/>
        <a:p>
          <a:r>
            <a:rPr lang="en-US" dirty="0"/>
            <a:t>Step 2</a:t>
          </a:r>
        </a:p>
      </dgm:t>
    </dgm:pt>
    <dgm:pt modelId="{4308797A-B22B-4F03-AC91-E2A554EFEA1E}" type="parTrans" cxnId="{11AF391A-B382-4D10-8E15-DFB8C5D3003D}">
      <dgm:prSet/>
      <dgm:spPr/>
      <dgm:t>
        <a:bodyPr/>
        <a:lstStyle/>
        <a:p>
          <a:endParaRPr lang="en-US"/>
        </a:p>
      </dgm:t>
    </dgm:pt>
    <dgm:pt modelId="{EDA425A1-E54D-48D5-B43B-D3079B7AA8F6}" type="sibTrans" cxnId="{11AF391A-B382-4D10-8E15-DFB8C5D3003D}">
      <dgm:prSet/>
      <dgm:spPr/>
      <dgm:t>
        <a:bodyPr/>
        <a:lstStyle/>
        <a:p>
          <a:endParaRPr lang="en-US"/>
        </a:p>
      </dgm:t>
    </dgm:pt>
    <dgm:pt modelId="{A43383AE-FF09-4B3A-AE3A-900B1F1B8FA3}">
      <dgm:prSet phldrT="[Text]"/>
      <dgm:spPr/>
      <dgm:t>
        <a:bodyPr/>
        <a:lstStyle/>
        <a:p>
          <a:r>
            <a:rPr lang="en-US" dirty="0"/>
            <a:t>Annotated Bibliography</a:t>
          </a:r>
        </a:p>
      </dgm:t>
    </dgm:pt>
    <dgm:pt modelId="{436BE5F8-4DED-496C-8D6C-2FBFA9058925}" type="parTrans" cxnId="{0C004D22-95AD-4024-A6C7-96C960D69DF6}">
      <dgm:prSet/>
      <dgm:spPr/>
      <dgm:t>
        <a:bodyPr/>
        <a:lstStyle/>
        <a:p>
          <a:endParaRPr lang="en-US"/>
        </a:p>
      </dgm:t>
    </dgm:pt>
    <dgm:pt modelId="{8B7D78AE-FB48-4D3B-8CFC-E8885A2E9A44}" type="sibTrans" cxnId="{0C004D22-95AD-4024-A6C7-96C960D69DF6}">
      <dgm:prSet/>
      <dgm:spPr/>
      <dgm:t>
        <a:bodyPr/>
        <a:lstStyle/>
        <a:p>
          <a:endParaRPr lang="en-US"/>
        </a:p>
      </dgm:t>
    </dgm:pt>
    <dgm:pt modelId="{0D4C5E80-9754-4152-B545-6B00D2E2D4A0}">
      <dgm:prSet phldrT="[Text]"/>
      <dgm:spPr/>
      <dgm:t>
        <a:bodyPr/>
        <a:lstStyle/>
        <a:p>
          <a:r>
            <a:rPr lang="en-US" dirty="0"/>
            <a:t>Step 3</a:t>
          </a:r>
        </a:p>
      </dgm:t>
    </dgm:pt>
    <dgm:pt modelId="{667C6456-C80B-4F3E-B32D-6D6C3E0EE8A0}" type="parTrans" cxnId="{651C40B8-C278-4F2F-9045-8AED28A390E2}">
      <dgm:prSet/>
      <dgm:spPr/>
      <dgm:t>
        <a:bodyPr/>
        <a:lstStyle/>
        <a:p>
          <a:endParaRPr lang="en-US"/>
        </a:p>
      </dgm:t>
    </dgm:pt>
    <dgm:pt modelId="{64DD85AA-EDBD-4601-B4D5-85D07165B665}" type="sibTrans" cxnId="{651C40B8-C278-4F2F-9045-8AED28A390E2}">
      <dgm:prSet/>
      <dgm:spPr/>
      <dgm:t>
        <a:bodyPr/>
        <a:lstStyle/>
        <a:p>
          <a:endParaRPr lang="en-US"/>
        </a:p>
      </dgm:t>
    </dgm:pt>
    <dgm:pt modelId="{D76609DB-11B6-42C6-A7C9-FEE0DB5F3324}">
      <dgm:prSet phldrT="[Text]"/>
      <dgm:spPr/>
      <dgm:t>
        <a:bodyPr/>
        <a:lstStyle/>
        <a:p>
          <a:r>
            <a:rPr lang="en-US" dirty="0"/>
            <a:t>Title Page &amp; Introduction</a:t>
          </a:r>
        </a:p>
      </dgm:t>
    </dgm:pt>
    <dgm:pt modelId="{024950E5-EE21-49BC-90D8-A2C426C884EA}" type="parTrans" cxnId="{948E6B54-B9ED-4F89-91F1-4A3C5A20E713}">
      <dgm:prSet/>
      <dgm:spPr/>
      <dgm:t>
        <a:bodyPr/>
        <a:lstStyle/>
        <a:p>
          <a:endParaRPr lang="en-US"/>
        </a:p>
      </dgm:t>
    </dgm:pt>
    <dgm:pt modelId="{51DF29C7-8D45-4EE7-810B-4BEE6F730D94}" type="sibTrans" cxnId="{948E6B54-B9ED-4F89-91F1-4A3C5A20E713}">
      <dgm:prSet/>
      <dgm:spPr/>
      <dgm:t>
        <a:bodyPr/>
        <a:lstStyle/>
        <a:p>
          <a:endParaRPr lang="en-US"/>
        </a:p>
      </dgm:t>
    </dgm:pt>
    <dgm:pt modelId="{C4A9DB9D-04AA-4BD4-8F3F-C41072E10E47}">
      <dgm:prSet/>
      <dgm:spPr/>
      <dgm:t>
        <a:bodyPr/>
        <a:lstStyle/>
        <a:p>
          <a:r>
            <a:rPr lang="en-US" dirty="0"/>
            <a:t>Step 4</a:t>
          </a:r>
        </a:p>
      </dgm:t>
    </dgm:pt>
    <dgm:pt modelId="{7BC52A5C-C384-4AAB-8D86-89672197D522}" type="parTrans" cxnId="{E9AB6EB5-7842-46FB-8EF5-7A6D221E5975}">
      <dgm:prSet/>
      <dgm:spPr/>
      <dgm:t>
        <a:bodyPr/>
        <a:lstStyle/>
        <a:p>
          <a:endParaRPr lang="en-US"/>
        </a:p>
      </dgm:t>
    </dgm:pt>
    <dgm:pt modelId="{005D82B7-1287-4D6F-908D-39D7C3C755BD}" type="sibTrans" cxnId="{E9AB6EB5-7842-46FB-8EF5-7A6D221E5975}">
      <dgm:prSet/>
      <dgm:spPr/>
      <dgm:t>
        <a:bodyPr/>
        <a:lstStyle/>
        <a:p>
          <a:endParaRPr lang="en-US"/>
        </a:p>
      </dgm:t>
    </dgm:pt>
    <dgm:pt modelId="{2FDC209C-2974-4DCC-BC7D-4051650E1D42}">
      <dgm:prSet/>
      <dgm:spPr/>
      <dgm:t>
        <a:bodyPr/>
        <a:lstStyle/>
        <a:p>
          <a:r>
            <a:rPr lang="en-US" dirty="0"/>
            <a:t>Step 5</a:t>
          </a:r>
        </a:p>
      </dgm:t>
    </dgm:pt>
    <dgm:pt modelId="{33211659-08DB-4816-B1F9-447B209EDEFE}" type="parTrans" cxnId="{D788681E-87A3-4F93-A5CB-99B5FC120F8C}">
      <dgm:prSet/>
      <dgm:spPr/>
      <dgm:t>
        <a:bodyPr/>
        <a:lstStyle/>
        <a:p>
          <a:endParaRPr lang="en-US"/>
        </a:p>
      </dgm:t>
    </dgm:pt>
    <dgm:pt modelId="{FE6426D3-7FAA-4E60-90EF-C26D07978334}" type="sibTrans" cxnId="{D788681E-87A3-4F93-A5CB-99B5FC120F8C}">
      <dgm:prSet/>
      <dgm:spPr/>
      <dgm:t>
        <a:bodyPr/>
        <a:lstStyle/>
        <a:p>
          <a:endParaRPr lang="en-US"/>
        </a:p>
      </dgm:t>
    </dgm:pt>
    <dgm:pt modelId="{38B9E90C-32BA-4B55-B114-AB9E6F6BB18B}">
      <dgm:prSet/>
      <dgm:spPr/>
      <dgm:t>
        <a:bodyPr/>
        <a:lstStyle/>
        <a:p>
          <a:r>
            <a:rPr lang="en-US" dirty="0"/>
            <a:t>Step 6</a:t>
          </a:r>
        </a:p>
      </dgm:t>
    </dgm:pt>
    <dgm:pt modelId="{B44C60B4-0B31-4969-A34E-BC34CB50CBB0}" type="parTrans" cxnId="{28C8A0A3-B77F-4473-8B49-E9B16DCC4AF0}">
      <dgm:prSet/>
      <dgm:spPr/>
      <dgm:t>
        <a:bodyPr/>
        <a:lstStyle/>
        <a:p>
          <a:endParaRPr lang="en-US"/>
        </a:p>
      </dgm:t>
    </dgm:pt>
    <dgm:pt modelId="{0BB2FFAE-0A56-48D7-B56B-002653B45D31}" type="sibTrans" cxnId="{28C8A0A3-B77F-4473-8B49-E9B16DCC4AF0}">
      <dgm:prSet/>
      <dgm:spPr/>
      <dgm:t>
        <a:bodyPr/>
        <a:lstStyle/>
        <a:p>
          <a:endParaRPr lang="en-US"/>
        </a:p>
      </dgm:t>
    </dgm:pt>
    <dgm:pt modelId="{4B2CFA99-201B-4963-8020-44BBD26882D6}">
      <dgm:prSet/>
      <dgm:spPr/>
      <dgm:t>
        <a:bodyPr/>
        <a:lstStyle/>
        <a:p>
          <a:r>
            <a:rPr lang="en-US" dirty="0"/>
            <a:t>Step 7</a:t>
          </a:r>
        </a:p>
      </dgm:t>
    </dgm:pt>
    <dgm:pt modelId="{F108D2EE-0952-49B2-AE16-921974BE1642}" type="parTrans" cxnId="{3A186D4B-915B-478C-B7F6-4731E808B63E}">
      <dgm:prSet/>
      <dgm:spPr/>
      <dgm:t>
        <a:bodyPr/>
        <a:lstStyle/>
        <a:p>
          <a:endParaRPr lang="en-US"/>
        </a:p>
      </dgm:t>
    </dgm:pt>
    <dgm:pt modelId="{7141C20A-912C-46FF-BC5A-56C0B873AA21}" type="sibTrans" cxnId="{3A186D4B-915B-478C-B7F6-4731E808B63E}">
      <dgm:prSet/>
      <dgm:spPr/>
      <dgm:t>
        <a:bodyPr/>
        <a:lstStyle/>
        <a:p>
          <a:endParaRPr lang="en-US"/>
        </a:p>
      </dgm:t>
    </dgm:pt>
    <dgm:pt modelId="{CA1D2195-B829-4AFC-BEAE-499802A5DE62}">
      <dgm:prSet/>
      <dgm:spPr/>
      <dgm:t>
        <a:bodyPr/>
        <a:lstStyle/>
        <a:p>
          <a:r>
            <a:rPr lang="en-US" dirty="0"/>
            <a:t>Main Body</a:t>
          </a:r>
        </a:p>
      </dgm:t>
    </dgm:pt>
    <dgm:pt modelId="{449DA2BE-9EB9-4F38-83B7-8327BAD5F2B6}" type="parTrans" cxnId="{840647E1-180C-4CD8-83AD-AD67186C35B6}">
      <dgm:prSet/>
      <dgm:spPr/>
      <dgm:t>
        <a:bodyPr/>
        <a:lstStyle/>
        <a:p>
          <a:endParaRPr lang="en-US"/>
        </a:p>
      </dgm:t>
    </dgm:pt>
    <dgm:pt modelId="{89715BC8-68B6-487F-89A4-FE359B0704DB}" type="sibTrans" cxnId="{840647E1-180C-4CD8-83AD-AD67186C35B6}">
      <dgm:prSet/>
      <dgm:spPr/>
      <dgm:t>
        <a:bodyPr/>
        <a:lstStyle/>
        <a:p>
          <a:endParaRPr lang="en-US"/>
        </a:p>
      </dgm:t>
    </dgm:pt>
    <dgm:pt modelId="{CC59F5CF-BCD8-4240-AF2D-DBE777E0972C}">
      <dgm:prSet/>
      <dgm:spPr/>
      <dgm:t>
        <a:bodyPr/>
        <a:lstStyle/>
        <a:p>
          <a:r>
            <a:rPr lang="en-US" dirty="0"/>
            <a:t>End Matter</a:t>
          </a:r>
        </a:p>
      </dgm:t>
    </dgm:pt>
    <dgm:pt modelId="{37D6862B-7128-4076-835B-3B312E4E9D92}" type="parTrans" cxnId="{8DF8F404-2AAB-472F-86E1-E2D2F93944F5}">
      <dgm:prSet/>
      <dgm:spPr/>
      <dgm:t>
        <a:bodyPr/>
        <a:lstStyle/>
        <a:p>
          <a:endParaRPr lang="en-US"/>
        </a:p>
      </dgm:t>
    </dgm:pt>
    <dgm:pt modelId="{2CC9093C-AF6D-49C8-AC04-23A65C316687}" type="sibTrans" cxnId="{8DF8F404-2AAB-472F-86E1-E2D2F93944F5}">
      <dgm:prSet/>
      <dgm:spPr/>
      <dgm:t>
        <a:bodyPr/>
        <a:lstStyle/>
        <a:p>
          <a:endParaRPr lang="en-US"/>
        </a:p>
      </dgm:t>
    </dgm:pt>
    <dgm:pt modelId="{A3722DAD-5834-42C5-93CF-F0B031AE1F4F}">
      <dgm:prSet/>
      <dgm:spPr/>
      <dgm:t>
        <a:bodyPr/>
        <a:lstStyle/>
        <a:p>
          <a:r>
            <a:rPr lang="en-US" dirty="0"/>
            <a:t>Abstract</a:t>
          </a:r>
        </a:p>
      </dgm:t>
    </dgm:pt>
    <dgm:pt modelId="{94170071-375D-4425-9928-938DD7E07833}" type="parTrans" cxnId="{63D4EA47-D622-4311-A4BA-96772C90736E}">
      <dgm:prSet/>
      <dgm:spPr/>
      <dgm:t>
        <a:bodyPr/>
        <a:lstStyle/>
        <a:p>
          <a:endParaRPr lang="en-US"/>
        </a:p>
      </dgm:t>
    </dgm:pt>
    <dgm:pt modelId="{BEAB63D3-70BD-4297-BED0-9DDE1D58FBD6}" type="sibTrans" cxnId="{63D4EA47-D622-4311-A4BA-96772C90736E}">
      <dgm:prSet/>
      <dgm:spPr/>
      <dgm:t>
        <a:bodyPr/>
        <a:lstStyle/>
        <a:p>
          <a:endParaRPr lang="en-US"/>
        </a:p>
      </dgm:t>
    </dgm:pt>
    <dgm:pt modelId="{BFC09020-9C0D-4958-938A-1003A8D548F7}">
      <dgm:prSet/>
      <dgm:spPr/>
      <dgm:t>
        <a:bodyPr/>
        <a:lstStyle/>
        <a:p>
          <a:r>
            <a:rPr lang="en-US" dirty="0"/>
            <a:t>Rough Draft</a:t>
          </a:r>
        </a:p>
      </dgm:t>
    </dgm:pt>
    <dgm:pt modelId="{F6F020C0-12C2-4B1D-A388-707741982773}" type="parTrans" cxnId="{47A22535-467B-44A8-B10E-0C9486434859}">
      <dgm:prSet/>
      <dgm:spPr/>
      <dgm:t>
        <a:bodyPr/>
        <a:lstStyle/>
        <a:p>
          <a:endParaRPr lang="en-US"/>
        </a:p>
      </dgm:t>
    </dgm:pt>
    <dgm:pt modelId="{424FC321-BE86-44E5-AC8E-C74ABBAAF7D4}" type="sibTrans" cxnId="{47A22535-467B-44A8-B10E-0C9486434859}">
      <dgm:prSet/>
      <dgm:spPr/>
      <dgm:t>
        <a:bodyPr/>
        <a:lstStyle/>
        <a:p>
          <a:endParaRPr lang="en-US"/>
        </a:p>
      </dgm:t>
    </dgm:pt>
    <dgm:pt modelId="{B5529496-A2E0-41B5-AC7C-D9B70600BC49}" type="pres">
      <dgm:prSet presAssocID="{79B9AD8C-FBD9-419E-B2D1-A1786114BA1E}" presName="linearFlow" presStyleCnt="0">
        <dgm:presLayoutVars>
          <dgm:dir/>
          <dgm:animLvl val="lvl"/>
          <dgm:resizeHandles val="exact"/>
        </dgm:presLayoutVars>
      </dgm:prSet>
      <dgm:spPr/>
    </dgm:pt>
    <dgm:pt modelId="{83658F10-339C-4A21-9CB5-0C73095B2318}" type="pres">
      <dgm:prSet presAssocID="{ED625317-BC2C-41BE-9380-133E17338C0B}" presName="composite" presStyleCnt="0"/>
      <dgm:spPr/>
    </dgm:pt>
    <dgm:pt modelId="{EEF7882F-49D6-42D4-BE8C-1A1EEA856EA8}" type="pres">
      <dgm:prSet presAssocID="{ED625317-BC2C-41BE-9380-133E17338C0B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F957C87C-9097-475C-B897-EB8771179D8D}" type="pres">
      <dgm:prSet presAssocID="{ED625317-BC2C-41BE-9380-133E17338C0B}" presName="descendantText" presStyleLbl="alignAcc1" presStyleIdx="0" presStyleCnt="7" custLinFactNeighborX="38556" custLinFactNeighborY="-14403">
        <dgm:presLayoutVars>
          <dgm:bulletEnabled val="1"/>
        </dgm:presLayoutVars>
      </dgm:prSet>
      <dgm:spPr/>
    </dgm:pt>
    <dgm:pt modelId="{57A0D87A-21CE-485B-8B0C-73933C0EC9DD}" type="pres">
      <dgm:prSet presAssocID="{BB2DE929-641A-4C39-83F4-04684D9C0A13}" presName="sp" presStyleCnt="0"/>
      <dgm:spPr/>
    </dgm:pt>
    <dgm:pt modelId="{5809A511-589D-44C9-905B-AFB3928BE457}" type="pres">
      <dgm:prSet presAssocID="{D091ADE6-1D17-4162-819F-459EB4C018D0}" presName="composite" presStyleCnt="0"/>
      <dgm:spPr/>
    </dgm:pt>
    <dgm:pt modelId="{4FED6857-0442-4BA3-AD8B-B942844ECDB7}" type="pres">
      <dgm:prSet presAssocID="{D091ADE6-1D17-4162-819F-459EB4C018D0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0ADBA49F-7DA1-4BA3-9594-4592255E7D45}" type="pres">
      <dgm:prSet presAssocID="{D091ADE6-1D17-4162-819F-459EB4C018D0}" presName="descendantText" presStyleLbl="alignAcc1" presStyleIdx="1" presStyleCnt="7">
        <dgm:presLayoutVars>
          <dgm:bulletEnabled val="1"/>
        </dgm:presLayoutVars>
      </dgm:prSet>
      <dgm:spPr/>
    </dgm:pt>
    <dgm:pt modelId="{67AE30BD-D299-4DC8-AF49-7827A6845E42}" type="pres">
      <dgm:prSet presAssocID="{EDA425A1-E54D-48D5-B43B-D3079B7AA8F6}" presName="sp" presStyleCnt="0"/>
      <dgm:spPr/>
    </dgm:pt>
    <dgm:pt modelId="{1E47BF60-F549-4E1B-9EEE-C4D84EDA3BFD}" type="pres">
      <dgm:prSet presAssocID="{0D4C5E80-9754-4152-B545-6B00D2E2D4A0}" presName="composite" presStyleCnt="0"/>
      <dgm:spPr/>
    </dgm:pt>
    <dgm:pt modelId="{CBB5820E-E082-4446-A02C-AB68AD36581B}" type="pres">
      <dgm:prSet presAssocID="{0D4C5E80-9754-4152-B545-6B00D2E2D4A0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1EDBBA3E-7DBE-4E3B-83B3-7780816DCE6F}" type="pres">
      <dgm:prSet presAssocID="{0D4C5E80-9754-4152-B545-6B00D2E2D4A0}" presName="descendantText" presStyleLbl="alignAcc1" presStyleIdx="2" presStyleCnt="7">
        <dgm:presLayoutVars>
          <dgm:bulletEnabled val="1"/>
        </dgm:presLayoutVars>
      </dgm:prSet>
      <dgm:spPr/>
    </dgm:pt>
    <dgm:pt modelId="{E2F1E74B-0A8E-4514-A465-717894C115E2}" type="pres">
      <dgm:prSet presAssocID="{64DD85AA-EDBD-4601-B4D5-85D07165B665}" presName="sp" presStyleCnt="0"/>
      <dgm:spPr/>
    </dgm:pt>
    <dgm:pt modelId="{0BB311CD-6754-4AF8-9ED1-C9456ED27197}" type="pres">
      <dgm:prSet presAssocID="{C4A9DB9D-04AA-4BD4-8F3F-C41072E10E47}" presName="composite" presStyleCnt="0"/>
      <dgm:spPr/>
    </dgm:pt>
    <dgm:pt modelId="{796AA59F-0249-42BA-B854-F0F84FD66570}" type="pres">
      <dgm:prSet presAssocID="{C4A9DB9D-04AA-4BD4-8F3F-C41072E10E47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55105C48-62D7-4620-9FD3-0B258F79D880}" type="pres">
      <dgm:prSet presAssocID="{C4A9DB9D-04AA-4BD4-8F3F-C41072E10E47}" presName="descendantText" presStyleLbl="alignAcc1" presStyleIdx="3" presStyleCnt="7">
        <dgm:presLayoutVars>
          <dgm:bulletEnabled val="1"/>
        </dgm:presLayoutVars>
      </dgm:prSet>
      <dgm:spPr/>
    </dgm:pt>
    <dgm:pt modelId="{A4D923DA-0B95-451D-B448-51550AFEEE2C}" type="pres">
      <dgm:prSet presAssocID="{005D82B7-1287-4D6F-908D-39D7C3C755BD}" presName="sp" presStyleCnt="0"/>
      <dgm:spPr/>
    </dgm:pt>
    <dgm:pt modelId="{F93E5BA2-0511-4E86-9943-3FC893EBDC20}" type="pres">
      <dgm:prSet presAssocID="{2FDC209C-2974-4DCC-BC7D-4051650E1D42}" presName="composite" presStyleCnt="0"/>
      <dgm:spPr/>
    </dgm:pt>
    <dgm:pt modelId="{E3F7D6D4-C8FA-4D79-81DD-7D4C6F4FCEBB}" type="pres">
      <dgm:prSet presAssocID="{2FDC209C-2974-4DCC-BC7D-4051650E1D42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10667DC4-09A0-4B6A-9F39-0A2468C4BE5F}" type="pres">
      <dgm:prSet presAssocID="{2FDC209C-2974-4DCC-BC7D-4051650E1D42}" presName="descendantText" presStyleLbl="alignAcc1" presStyleIdx="4" presStyleCnt="7">
        <dgm:presLayoutVars>
          <dgm:bulletEnabled val="1"/>
        </dgm:presLayoutVars>
      </dgm:prSet>
      <dgm:spPr/>
    </dgm:pt>
    <dgm:pt modelId="{B3E3EAF3-F1E1-4935-BC3D-17D62DBE5F08}" type="pres">
      <dgm:prSet presAssocID="{FE6426D3-7FAA-4E60-90EF-C26D07978334}" presName="sp" presStyleCnt="0"/>
      <dgm:spPr/>
    </dgm:pt>
    <dgm:pt modelId="{1AF9758C-C2AC-4D0A-BDE1-6D4B910A5DBF}" type="pres">
      <dgm:prSet presAssocID="{38B9E90C-32BA-4B55-B114-AB9E6F6BB18B}" presName="composite" presStyleCnt="0"/>
      <dgm:spPr/>
    </dgm:pt>
    <dgm:pt modelId="{960825AD-10A3-46AE-9907-01C95F3A32CF}" type="pres">
      <dgm:prSet presAssocID="{38B9E90C-32BA-4B55-B114-AB9E6F6BB18B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05ACEEC2-DA06-4CE7-8F43-9119BAD0E36D}" type="pres">
      <dgm:prSet presAssocID="{38B9E90C-32BA-4B55-B114-AB9E6F6BB18B}" presName="descendantText" presStyleLbl="alignAcc1" presStyleIdx="5" presStyleCnt="7">
        <dgm:presLayoutVars>
          <dgm:bulletEnabled val="1"/>
        </dgm:presLayoutVars>
      </dgm:prSet>
      <dgm:spPr/>
    </dgm:pt>
    <dgm:pt modelId="{29994D8B-7202-4D51-A99C-EC93B822A2E5}" type="pres">
      <dgm:prSet presAssocID="{0BB2FFAE-0A56-48D7-B56B-002653B45D31}" presName="sp" presStyleCnt="0"/>
      <dgm:spPr/>
    </dgm:pt>
    <dgm:pt modelId="{74C5FE97-CEC7-4306-A0BE-E227F8049DAD}" type="pres">
      <dgm:prSet presAssocID="{4B2CFA99-201B-4963-8020-44BBD26882D6}" presName="composite" presStyleCnt="0"/>
      <dgm:spPr/>
    </dgm:pt>
    <dgm:pt modelId="{6FC42AA5-2949-4A7F-9569-97A4BEFD339F}" type="pres">
      <dgm:prSet presAssocID="{4B2CFA99-201B-4963-8020-44BBD26882D6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E2FE67D9-F073-41B3-8D7C-FD737077ED35}" type="pres">
      <dgm:prSet presAssocID="{4B2CFA99-201B-4963-8020-44BBD26882D6}" presName="descendantText" presStyleLbl="alignAcc1" presStyleIdx="6" presStyleCnt="7">
        <dgm:presLayoutVars>
          <dgm:bulletEnabled val="1"/>
        </dgm:presLayoutVars>
      </dgm:prSet>
      <dgm:spPr/>
    </dgm:pt>
  </dgm:ptLst>
  <dgm:cxnLst>
    <dgm:cxn modelId="{8DF8F404-2AAB-472F-86E1-E2D2F93944F5}" srcId="{2FDC209C-2974-4DCC-BC7D-4051650E1D42}" destId="{CC59F5CF-BCD8-4240-AF2D-DBE777E0972C}" srcOrd="0" destOrd="0" parTransId="{37D6862B-7128-4076-835B-3B312E4E9D92}" sibTransId="{2CC9093C-AF6D-49C8-AC04-23A65C316687}"/>
    <dgm:cxn modelId="{11AF391A-B382-4D10-8E15-DFB8C5D3003D}" srcId="{79B9AD8C-FBD9-419E-B2D1-A1786114BA1E}" destId="{D091ADE6-1D17-4162-819F-459EB4C018D0}" srcOrd="1" destOrd="0" parTransId="{4308797A-B22B-4F03-AC91-E2A554EFEA1E}" sibTransId="{EDA425A1-E54D-48D5-B43B-D3079B7AA8F6}"/>
    <dgm:cxn modelId="{D788681E-87A3-4F93-A5CB-99B5FC120F8C}" srcId="{79B9AD8C-FBD9-419E-B2D1-A1786114BA1E}" destId="{2FDC209C-2974-4DCC-BC7D-4051650E1D42}" srcOrd="4" destOrd="0" parTransId="{33211659-08DB-4816-B1F9-447B209EDEFE}" sibTransId="{FE6426D3-7FAA-4E60-90EF-C26D07978334}"/>
    <dgm:cxn modelId="{0C004D22-95AD-4024-A6C7-96C960D69DF6}" srcId="{D091ADE6-1D17-4162-819F-459EB4C018D0}" destId="{A43383AE-FF09-4B3A-AE3A-900B1F1B8FA3}" srcOrd="0" destOrd="0" parTransId="{436BE5F8-4DED-496C-8D6C-2FBFA9058925}" sibTransId="{8B7D78AE-FB48-4D3B-8CFC-E8885A2E9A44}"/>
    <dgm:cxn modelId="{1D651B28-FB0D-47AC-BF62-85C494B8E4DE}" type="presOf" srcId="{ED625317-BC2C-41BE-9380-133E17338C0B}" destId="{EEF7882F-49D6-42D4-BE8C-1A1EEA856EA8}" srcOrd="0" destOrd="0" presId="urn:microsoft.com/office/officeart/2005/8/layout/chevron2"/>
    <dgm:cxn modelId="{47A22535-467B-44A8-B10E-0C9486434859}" srcId="{4B2CFA99-201B-4963-8020-44BBD26882D6}" destId="{BFC09020-9C0D-4958-938A-1003A8D548F7}" srcOrd="0" destOrd="0" parTransId="{F6F020C0-12C2-4B1D-A388-707741982773}" sibTransId="{424FC321-BE86-44E5-AC8E-C74ABBAAF7D4}"/>
    <dgm:cxn modelId="{24A19E64-DC79-4D09-9461-5D1CA301E391}" type="presOf" srcId="{A3722DAD-5834-42C5-93CF-F0B031AE1F4F}" destId="{05ACEEC2-DA06-4CE7-8F43-9119BAD0E36D}" srcOrd="0" destOrd="0" presId="urn:microsoft.com/office/officeart/2005/8/layout/chevron2"/>
    <dgm:cxn modelId="{63D4EA47-D622-4311-A4BA-96772C90736E}" srcId="{38B9E90C-32BA-4B55-B114-AB9E6F6BB18B}" destId="{A3722DAD-5834-42C5-93CF-F0B031AE1F4F}" srcOrd="0" destOrd="0" parTransId="{94170071-375D-4425-9928-938DD7E07833}" sibTransId="{BEAB63D3-70BD-4297-BED0-9DDE1D58FBD6}"/>
    <dgm:cxn modelId="{A3ED4148-B974-4694-9D33-E5022B9E1CD8}" type="presOf" srcId="{79B9AD8C-FBD9-419E-B2D1-A1786114BA1E}" destId="{B5529496-A2E0-41B5-AC7C-D9B70600BC49}" srcOrd="0" destOrd="0" presId="urn:microsoft.com/office/officeart/2005/8/layout/chevron2"/>
    <dgm:cxn modelId="{3A186D4B-915B-478C-B7F6-4731E808B63E}" srcId="{79B9AD8C-FBD9-419E-B2D1-A1786114BA1E}" destId="{4B2CFA99-201B-4963-8020-44BBD26882D6}" srcOrd="6" destOrd="0" parTransId="{F108D2EE-0952-49B2-AE16-921974BE1642}" sibTransId="{7141C20A-912C-46FF-BC5A-56C0B873AA21}"/>
    <dgm:cxn modelId="{013CDD6B-2BE0-486B-8B02-31DFBCC05DB0}" type="presOf" srcId="{C4A9DB9D-04AA-4BD4-8F3F-C41072E10E47}" destId="{796AA59F-0249-42BA-B854-F0F84FD66570}" srcOrd="0" destOrd="0" presId="urn:microsoft.com/office/officeart/2005/8/layout/chevron2"/>
    <dgm:cxn modelId="{2949B470-7B86-4F06-8D04-58DA9FB7067E}" srcId="{79B9AD8C-FBD9-419E-B2D1-A1786114BA1E}" destId="{ED625317-BC2C-41BE-9380-133E17338C0B}" srcOrd="0" destOrd="0" parTransId="{13054CCF-8045-4788-A2BB-E8B82E0CCBE7}" sibTransId="{BB2DE929-641A-4C39-83F4-04684D9C0A13}"/>
    <dgm:cxn modelId="{948E6B54-B9ED-4F89-91F1-4A3C5A20E713}" srcId="{0D4C5E80-9754-4152-B545-6B00D2E2D4A0}" destId="{D76609DB-11B6-42C6-A7C9-FEE0DB5F3324}" srcOrd="0" destOrd="0" parTransId="{024950E5-EE21-49BC-90D8-A2C426C884EA}" sibTransId="{51DF29C7-8D45-4EE7-810B-4BEE6F730D94}"/>
    <dgm:cxn modelId="{D47CA27A-0561-42A2-9FB4-2BF969ED119B}" type="presOf" srcId="{CC59F5CF-BCD8-4240-AF2D-DBE777E0972C}" destId="{10667DC4-09A0-4B6A-9F39-0A2468C4BE5F}" srcOrd="0" destOrd="0" presId="urn:microsoft.com/office/officeart/2005/8/layout/chevron2"/>
    <dgm:cxn modelId="{F03D1C96-94EE-4E65-8844-B36300FA7B25}" type="presOf" srcId="{A43383AE-FF09-4B3A-AE3A-900B1F1B8FA3}" destId="{0ADBA49F-7DA1-4BA3-9594-4592255E7D45}" srcOrd="0" destOrd="0" presId="urn:microsoft.com/office/officeart/2005/8/layout/chevron2"/>
    <dgm:cxn modelId="{34E9599B-7D66-4BBE-AEB9-B262CCE5984B}" type="presOf" srcId="{CA1D2195-B829-4AFC-BEAE-499802A5DE62}" destId="{55105C48-62D7-4620-9FD3-0B258F79D880}" srcOrd="0" destOrd="0" presId="urn:microsoft.com/office/officeart/2005/8/layout/chevron2"/>
    <dgm:cxn modelId="{A8E7D69C-D36F-44B2-B67E-3F21D9CD7979}" type="presOf" srcId="{D76609DB-11B6-42C6-A7C9-FEE0DB5F3324}" destId="{1EDBBA3E-7DBE-4E3B-83B3-7780816DCE6F}" srcOrd="0" destOrd="0" presId="urn:microsoft.com/office/officeart/2005/8/layout/chevron2"/>
    <dgm:cxn modelId="{44212EA2-5AF5-40AD-8AE5-C2D49D08CB18}" type="presOf" srcId="{7279EFB9-4149-4970-AC75-D416E0926F26}" destId="{F957C87C-9097-475C-B897-EB8771179D8D}" srcOrd="0" destOrd="0" presId="urn:microsoft.com/office/officeart/2005/8/layout/chevron2"/>
    <dgm:cxn modelId="{28C8A0A3-B77F-4473-8B49-E9B16DCC4AF0}" srcId="{79B9AD8C-FBD9-419E-B2D1-A1786114BA1E}" destId="{38B9E90C-32BA-4B55-B114-AB9E6F6BB18B}" srcOrd="5" destOrd="0" parTransId="{B44C60B4-0B31-4969-A34E-BC34CB50CBB0}" sibTransId="{0BB2FFAE-0A56-48D7-B56B-002653B45D31}"/>
    <dgm:cxn modelId="{E9AB6EB5-7842-46FB-8EF5-7A6D221E5975}" srcId="{79B9AD8C-FBD9-419E-B2D1-A1786114BA1E}" destId="{C4A9DB9D-04AA-4BD4-8F3F-C41072E10E47}" srcOrd="3" destOrd="0" parTransId="{7BC52A5C-C384-4AAB-8D86-89672197D522}" sibTransId="{005D82B7-1287-4D6F-908D-39D7C3C755BD}"/>
    <dgm:cxn modelId="{651C40B8-C278-4F2F-9045-8AED28A390E2}" srcId="{79B9AD8C-FBD9-419E-B2D1-A1786114BA1E}" destId="{0D4C5E80-9754-4152-B545-6B00D2E2D4A0}" srcOrd="2" destOrd="0" parTransId="{667C6456-C80B-4F3E-B32D-6D6C3E0EE8A0}" sibTransId="{64DD85AA-EDBD-4601-B4D5-85D07165B665}"/>
    <dgm:cxn modelId="{459607C3-69DB-4AD2-95FD-85C3E016DB26}" type="presOf" srcId="{4B2CFA99-201B-4963-8020-44BBD26882D6}" destId="{6FC42AA5-2949-4A7F-9569-97A4BEFD339F}" srcOrd="0" destOrd="0" presId="urn:microsoft.com/office/officeart/2005/8/layout/chevron2"/>
    <dgm:cxn modelId="{AACA16C4-24F8-484F-B083-652831C97EB6}" type="presOf" srcId="{0D4C5E80-9754-4152-B545-6B00D2E2D4A0}" destId="{CBB5820E-E082-4446-A02C-AB68AD36581B}" srcOrd="0" destOrd="0" presId="urn:microsoft.com/office/officeart/2005/8/layout/chevron2"/>
    <dgm:cxn modelId="{246210C6-B4E5-4908-9D7C-B45F1C542DE9}" type="presOf" srcId="{BFC09020-9C0D-4958-938A-1003A8D548F7}" destId="{E2FE67D9-F073-41B3-8D7C-FD737077ED35}" srcOrd="0" destOrd="0" presId="urn:microsoft.com/office/officeart/2005/8/layout/chevron2"/>
    <dgm:cxn modelId="{840647E1-180C-4CD8-83AD-AD67186C35B6}" srcId="{C4A9DB9D-04AA-4BD4-8F3F-C41072E10E47}" destId="{CA1D2195-B829-4AFC-BEAE-499802A5DE62}" srcOrd="0" destOrd="0" parTransId="{449DA2BE-9EB9-4F38-83B7-8327BAD5F2B6}" sibTransId="{89715BC8-68B6-487F-89A4-FE359B0704DB}"/>
    <dgm:cxn modelId="{7B068FE6-863F-455C-8149-21B229A6E27A}" type="presOf" srcId="{38B9E90C-32BA-4B55-B114-AB9E6F6BB18B}" destId="{960825AD-10A3-46AE-9907-01C95F3A32CF}" srcOrd="0" destOrd="0" presId="urn:microsoft.com/office/officeart/2005/8/layout/chevron2"/>
    <dgm:cxn modelId="{55431EE8-724C-4FB1-9D03-D084B9E8E306}" type="presOf" srcId="{2FDC209C-2974-4DCC-BC7D-4051650E1D42}" destId="{E3F7D6D4-C8FA-4D79-81DD-7D4C6F4FCEBB}" srcOrd="0" destOrd="0" presId="urn:microsoft.com/office/officeart/2005/8/layout/chevron2"/>
    <dgm:cxn modelId="{4D0E11ED-13F3-46D8-81AD-2EAD5111856A}" type="presOf" srcId="{D091ADE6-1D17-4162-819F-459EB4C018D0}" destId="{4FED6857-0442-4BA3-AD8B-B942844ECDB7}" srcOrd="0" destOrd="0" presId="urn:microsoft.com/office/officeart/2005/8/layout/chevron2"/>
    <dgm:cxn modelId="{224EF4EE-37D3-4CB7-BE82-DECD7129B074}" srcId="{ED625317-BC2C-41BE-9380-133E17338C0B}" destId="{7279EFB9-4149-4970-AC75-D416E0926F26}" srcOrd="0" destOrd="0" parTransId="{8F05A70D-52F1-4B94-8489-F575BA5D0418}" sibTransId="{4E9E6421-C9B4-446E-A4AC-5659040C0EAB}"/>
    <dgm:cxn modelId="{5CE3FC58-FB4E-4F82-BD5A-624998D1C537}" type="presParOf" srcId="{B5529496-A2E0-41B5-AC7C-D9B70600BC49}" destId="{83658F10-339C-4A21-9CB5-0C73095B2318}" srcOrd="0" destOrd="0" presId="urn:microsoft.com/office/officeart/2005/8/layout/chevron2"/>
    <dgm:cxn modelId="{39B1C693-5EF4-41F1-A433-53DE125CCFE9}" type="presParOf" srcId="{83658F10-339C-4A21-9CB5-0C73095B2318}" destId="{EEF7882F-49D6-42D4-BE8C-1A1EEA856EA8}" srcOrd="0" destOrd="0" presId="urn:microsoft.com/office/officeart/2005/8/layout/chevron2"/>
    <dgm:cxn modelId="{B6F91254-0D94-4987-A19D-AE95B7B83123}" type="presParOf" srcId="{83658F10-339C-4A21-9CB5-0C73095B2318}" destId="{F957C87C-9097-475C-B897-EB8771179D8D}" srcOrd="1" destOrd="0" presId="urn:microsoft.com/office/officeart/2005/8/layout/chevron2"/>
    <dgm:cxn modelId="{664BCE73-4D06-45C9-8C09-74D6E77B66D7}" type="presParOf" srcId="{B5529496-A2E0-41B5-AC7C-D9B70600BC49}" destId="{57A0D87A-21CE-485B-8B0C-73933C0EC9DD}" srcOrd="1" destOrd="0" presId="urn:microsoft.com/office/officeart/2005/8/layout/chevron2"/>
    <dgm:cxn modelId="{238B7761-1249-4144-98D4-7D3B7482D9A2}" type="presParOf" srcId="{B5529496-A2E0-41B5-AC7C-D9B70600BC49}" destId="{5809A511-589D-44C9-905B-AFB3928BE457}" srcOrd="2" destOrd="0" presId="urn:microsoft.com/office/officeart/2005/8/layout/chevron2"/>
    <dgm:cxn modelId="{62C7754E-4C55-457B-B22D-3AC653422556}" type="presParOf" srcId="{5809A511-589D-44C9-905B-AFB3928BE457}" destId="{4FED6857-0442-4BA3-AD8B-B942844ECDB7}" srcOrd="0" destOrd="0" presId="urn:microsoft.com/office/officeart/2005/8/layout/chevron2"/>
    <dgm:cxn modelId="{B1CB8E59-5B88-42B4-9A32-FC0EC533183D}" type="presParOf" srcId="{5809A511-589D-44C9-905B-AFB3928BE457}" destId="{0ADBA49F-7DA1-4BA3-9594-4592255E7D45}" srcOrd="1" destOrd="0" presId="urn:microsoft.com/office/officeart/2005/8/layout/chevron2"/>
    <dgm:cxn modelId="{B661A5EC-C415-4183-A55D-2B1CF2E5CEEE}" type="presParOf" srcId="{B5529496-A2E0-41B5-AC7C-D9B70600BC49}" destId="{67AE30BD-D299-4DC8-AF49-7827A6845E42}" srcOrd="3" destOrd="0" presId="urn:microsoft.com/office/officeart/2005/8/layout/chevron2"/>
    <dgm:cxn modelId="{33E63141-B5B0-47CE-9EF7-E9CA31AA4FE5}" type="presParOf" srcId="{B5529496-A2E0-41B5-AC7C-D9B70600BC49}" destId="{1E47BF60-F549-4E1B-9EEE-C4D84EDA3BFD}" srcOrd="4" destOrd="0" presId="urn:microsoft.com/office/officeart/2005/8/layout/chevron2"/>
    <dgm:cxn modelId="{5CAB730D-B1F3-495C-BB50-A3367E2EF0D5}" type="presParOf" srcId="{1E47BF60-F549-4E1B-9EEE-C4D84EDA3BFD}" destId="{CBB5820E-E082-4446-A02C-AB68AD36581B}" srcOrd="0" destOrd="0" presId="urn:microsoft.com/office/officeart/2005/8/layout/chevron2"/>
    <dgm:cxn modelId="{C95258ED-8EF4-4E7A-8A20-7082C32FDB42}" type="presParOf" srcId="{1E47BF60-F549-4E1B-9EEE-C4D84EDA3BFD}" destId="{1EDBBA3E-7DBE-4E3B-83B3-7780816DCE6F}" srcOrd="1" destOrd="0" presId="urn:microsoft.com/office/officeart/2005/8/layout/chevron2"/>
    <dgm:cxn modelId="{3ABDC245-C38F-44D0-8481-B7E681ECC4E2}" type="presParOf" srcId="{B5529496-A2E0-41B5-AC7C-D9B70600BC49}" destId="{E2F1E74B-0A8E-4514-A465-717894C115E2}" srcOrd="5" destOrd="0" presId="urn:microsoft.com/office/officeart/2005/8/layout/chevron2"/>
    <dgm:cxn modelId="{B5AFC438-6B12-45C0-8539-BF997F4F482B}" type="presParOf" srcId="{B5529496-A2E0-41B5-AC7C-D9B70600BC49}" destId="{0BB311CD-6754-4AF8-9ED1-C9456ED27197}" srcOrd="6" destOrd="0" presId="urn:microsoft.com/office/officeart/2005/8/layout/chevron2"/>
    <dgm:cxn modelId="{ADBF632D-EDC4-41ED-BB8A-3E3ADED6082E}" type="presParOf" srcId="{0BB311CD-6754-4AF8-9ED1-C9456ED27197}" destId="{796AA59F-0249-42BA-B854-F0F84FD66570}" srcOrd="0" destOrd="0" presId="urn:microsoft.com/office/officeart/2005/8/layout/chevron2"/>
    <dgm:cxn modelId="{EA2BD2B0-E0AE-4B3B-BCE2-6FF3F9478576}" type="presParOf" srcId="{0BB311CD-6754-4AF8-9ED1-C9456ED27197}" destId="{55105C48-62D7-4620-9FD3-0B258F79D880}" srcOrd="1" destOrd="0" presId="urn:microsoft.com/office/officeart/2005/8/layout/chevron2"/>
    <dgm:cxn modelId="{E5C6FDEA-3175-4CDB-849A-A5FA21C60AEE}" type="presParOf" srcId="{B5529496-A2E0-41B5-AC7C-D9B70600BC49}" destId="{A4D923DA-0B95-451D-B448-51550AFEEE2C}" srcOrd="7" destOrd="0" presId="urn:microsoft.com/office/officeart/2005/8/layout/chevron2"/>
    <dgm:cxn modelId="{8CD06C07-9A52-4DE0-826F-23F95CB3E3F7}" type="presParOf" srcId="{B5529496-A2E0-41B5-AC7C-D9B70600BC49}" destId="{F93E5BA2-0511-4E86-9943-3FC893EBDC20}" srcOrd="8" destOrd="0" presId="urn:microsoft.com/office/officeart/2005/8/layout/chevron2"/>
    <dgm:cxn modelId="{00A86252-BC4E-4803-B589-25EE857DA454}" type="presParOf" srcId="{F93E5BA2-0511-4E86-9943-3FC893EBDC20}" destId="{E3F7D6D4-C8FA-4D79-81DD-7D4C6F4FCEBB}" srcOrd="0" destOrd="0" presId="urn:microsoft.com/office/officeart/2005/8/layout/chevron2"/>
    <dgm:cxn modelId="{0181770A-F6CD-4C87-A6F4-687AFF391605}" type="presParOf" srcId="{F93E5BA2-0511-4E86-9943-3FC893EBDC20}" destId="{10667DC4-09A0-4B6A-9F39-0A2468C4BE5F}" srcOrd="1" destOrd="0" presId="urn:microsoft.com/office/officeart/2005/8/layout/chevron2"/>
    <dgm:cxn modelId="{11BDE929-01D9-444B-99B5-D748F68DCC3C}" type="presParOf" srcId="{B5529496-A2E0-41B5-AC7C-D9B70600BC49}" destId="{B3E3EAF3-F1E1-4935-BC3D-17D62DBE5F08}" srcOrd="9" destOrd="0" presId="urn:microsoft.com/office/officeart/2005/8/layout/chevron2"/>
    <dgm:cxn modelId="{2A0A9081-83F3-4023-8259-43CD9267EEDB}" type="presParOf" srcId="{B5529496-A2E0-41B5-AC7C-D9B70600BC49}" destId="{1AF9758C-C2AC-4D0A-BDE1-6D4B910A5DBF}" srcOrd="10" destOrd="0" presId="urn:microsoft.com/office/officeart/2005/8/layout/chevron2"/>
    <dgm:cxn modelId="{8654B63A-8B96-4C2B-9ADB-4336FBDE14EB}" type="presParOf" srcId="{1AF9758C-C2AC-4D0A-BDE1-6D4B910A5DBF}" destId="{960825AD-10A3-46AE-9907-01C95F3A32CF}" srcOrd="0" destOrd="0" presId="urn:microsoft.com/office/officeart/2005/8/layout/chevron2"/>
    <dgm:cxn modelId="{B1B95D64-9B30-4F4A-807E-FAEBE6B8329E}" type="presParOf" srcId="{1AF9758C-C2AC-4D0A-BDE1-6D4B910A5DBF}" destId="{05ACEEC2-DA06-4CE7-8F43-9119BAD0E36D}" srcOrd="1" destOrd="0" presId="urn:microsoft.com/office/officeart/2005/8/layout/chevron2"/>
    <dgm:cxn modelId="{9594E9E7-476B-4C40-B4F9-51B7BD49556E}" type="presParOf" srcId="{B5529496-A2E0-41B5-AC7C-D9B70600BC49}" destId="{29994D8B-7202-4D51-A99C-EC93B822A2E5}" srcOrd="11" destOrd="0" presId="urn:microsoft.com/office/officeart/2005/8/layout/chevron2"/>
    <dgm:cxn modelId="{B03379CA-C0E2-4187-8523-829AF91273AB}" type="presParOf" srcId="{B5529496-A2E0-41B5-AC7C-D9B70600BC49}" destId="{74C5FE97-CEC7-4306-A0BE-E227F8049DAD}" srcOrd="12" destOrd="0" presId="urn:microsoft.com/office/officeart/2005/8/layout/chevron2"/>
    <dgm:cxn modelId="{86140DB3-C8C1-4236-8D25-67EC2E488A32}" type="presParOf" srcId="{74C5FE97-CEC7-4306-A0BE-E227F8049DAD}" destId="{6FC42AA5-2949-4A7F-9569-97A4BEFD339F}" srcOrd="0" destOrd="0" presId="urn:microsoft.com/office/officeart/2005/8/layout/chevron2"/>
    <dgm:cxn modelId="{410351B8-A430-4EDE-8124-4E5FA2469A8A}" type="presParOf" srcId="{74C5FE97-CEC7-4306-A0BE-E227F8049DAD}" destId="{E2FE67D9-F073-41B3-8D7C-FD737077ED3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DE0FD-E75C-4143-89C3-698091E30049}">
      <dsp:nvSpPr>
        <dsp:cNvPr id="0" name=""/>
        <dsp:cNvSpPr/>
      </dsp:nvSpPr>
      <dsp:spPr>
        <a:xfrm>
          <a:off x="3959" y="843774"/>
          <a:ext cx="1710079" cy="90812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7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Building Stages</a:t>
          </a:r>
        </a:p>
      </dsp:txBody>
      <dsp:txXfrm>
        <a:off x="25238" y="865053"/>
        <a:ext cx="1667521" cy="886850"/>
      </dsp:txXfrm>
    </dsp:sp>
    <dsp:sp modelId="{A7F1DE02-CD0C-4757-8888-917008EAD3ED}">
      <dsp:nvSpPr>
        <dsp:cNvPr id="0" name=""/>
        <dsp:cNvSpPr/>
      </dsp:nvSpPr>
      <dsp:spPr>
        <a:xfrm>
          <a:off x="3959" y="1936108"/>
          <a:ext cx="1710079" cy="548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0" rIns="4572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20 %</a:t>
          </a:r>
        </a:p>
      </dsp:txBody>
      <dsp:txXfrm>
        <a:off x="3959" y="1936108"/>
        <a:ext cx="1204281" cy="548911"/>
      </dsp:txXfrm>
    </dsp:sp>
    <dsp:sp modelId="{A0039F29-003B-447E-82CE-85E492959D7B}">
      <dsp:nvSpPr>
        <dsp:cNvPr id="0" name=""/>
        <dsp:cNvSpPr/>
      </dsp:nvSpPr>
      <dsp:spPr>
        <a:xfrm>
          <a:off x="1256616" y="2023297"/>
          <a:ext cx="598527" cy="59852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22B653-A2C9-4CE3-B39D-499D06524BFD}">
      <dsp:nvSpPr>
        <dsp:cNvPr id="0" name=""/>
        <dsp:cNvSpPr/>
      </dsp:nvSpPr>
      <dsp:spPr>
        <a:xfrm>
          <a:off x="2003425" y="843774"/>
          <a:ext cx="1710079" cy="90812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Final ER</a:t>
          </a:r>
        </a:p>
      </dsp:txBody>
      <dsp:txXfrm>
        <a:off x="2024704" y="865053"/>
        <a:ext cx="1667521" cy="886850"/>
      </dsp:txXfrm>
    </dsp:sp>
    <dsp:sp modelId="{06C93725-4757-4C32-954A-455ADD27245E}">
      <dsp:nvSpPr>
        <dsp:cNvPr id="0" name=""/>
        <dsp:cNvSpPr/>
      </dsp:nvSpPr>
      <dsp:spPr>
        <a:xfrm>
          <a:off x="2003425" y="1936108"/>
          <a:ext cx="1710079" cy="548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0" rIns="4572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20 %</a:t>
          </a:r>
        </a:p>
      </dsp:txBody>
      <dsp:txXfrm>
        <a:off x="2003425" y="1936108"/>
        <a:ext cx="1204281" cy="548911"/>
      </dsp:txXfrm>
    </dsp:sp>
    <dsp:sp modelId="{685DA11B-410B-4067-BC85-EEA271F608CF}">
      <dsp:nvSpPr>
        <dsp:cNvPr id="0" name=""/>
        <dsp:cNvSpPr/>
      </dsp:nvSpPr>
      <dsp:spPr>
        <a:xfrm>
          <a:off x="3256083" y="2023297"/>
          <a:ext cx="598527" cy="59852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7CA232-85B2-467C-AF8C-A50497991295}">
      <dsp:nvSpPr>
        <dsp:cNvPr id="0" name=""/>
        <dsp:cNvSpPr/>
      </dsp:nvSpPr>
      <dsp:spPr>
        <a:xfrm>
          <a:off x="4002892" y="843774"/>
          <a:ext cx="1710079" cy="90812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ER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Presentation</a:t>
          </a:r>
        </a:p>
      </dsp:txBody>
      <dsp:txXfrm>
        <a:off x="4024171" y="865053"/>
        <a:ext cx="1667521" cy="886850"/>
      </dsp:txXfrm>
    </dsp:sp>
    <dsp:sp modelId="{DF688363-7CDE-4BA3-8FC6-752F0776E138}">
      <dsp:nvSpPr>
        <dsp:cNvPr id="0" name=""/>
        <dsp:cNvSpPr/>
      </dsp:nvSpPr>
      <dsp:spPr>
        <a:xfrm>
          <a:off x="4002892" y="1936108"/>
          <a:ext cx="1710079" cy="548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0" rIns="4572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10 %</a:t>
          </a:r>
        </a:p>
      </dsp:txBody>
      <dsp:txXfrm>
        <a:off x="4002892" y="1936108"/>
        <a:ext cx="1204281" cy="548911"/>
      </dsp:txXfrm>
    </dsp:sp>
    <dsp:sp modelId="{757D2C65-1C80-46EA-9899-8DE705A8E62B}">
      <dsp:nvSpPr>
        <dsp:cNvPr id="0" name=""/>
        <dsp:cNvSpPr/>
      </dsp:nvSpPr>
      <dsp:spPr>
        <a:xfrm>
          <a:off x="5255549" y="2023297"/>
          <a:ext cx="598527" cy="598527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DE0FD-E75C-4143-89C3-698091E30049}">
      <dsp:nvSpPr>
        <dsp:cNvPr id="0" name=""/>
        <dsp:cNvSpPr/>
      </dsp:nvSpPr>
      <dsp:spPr>
        <a:xfrm>
          <a:off x="3959" y="843774"/>
          <a:ext cx="1710079" cy="90812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7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Building Stages</a:t>
          </a:r>
        </a:p>
      </dsp:txBody>
      <dsp:txXfrm>
        <a:off x="25238" y="865053"/>
        <a:ext cx="1667521" cy="886850"/>
      </dsp:txXfrm>
    </dsp:sp>
    <dsp:sp modelId="{A7F1DE02-CD0C-4757-8888-917008EAD3ED}">
      <dsp:nvSpPr>
        <dsp:cNvPr id="0" name=""/>
        <dsp:cNvSpPr/>
      </dsp:nvSpPr>
      <dsp:spPr>
        <a:xfrm>
          <a:off x="3959" y="1936108"/>
          <a:ext cx="1710079" cy="548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0" rIns="4572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20 %</a:t>
          </a:r>
        </a:p>
      </dsp:txBody>
      <dsp:txXfrm>
        <a:off x="3959" y="1936108"/>
        <a:ext cx="1204281" cy="548911"/>
      </dsp:txXfrm>
    </dsp:sp>
    <dsp:sp modelId="{A0039F29-003B-447E-82CE-85E492959D7B}">
      <dsp:nvSpPr>
        <dsp:cNvPr id="0" name=""/>
        <dsp:cNvSpPr/>
      </dsp:nvSpPr>
      <dsp:spPr>
        <a:xfrm>
          <a:off x="1256616" y="2023297"/>
          <a:ext cx="598527" cy="59852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22B653-A2C9-4CE3-B39D-499D06524BFD}">
      <dsp:nvSpPr>
        <dsp:cNvPr id="0" name=""/>
        <dsp:cNvSpPr/>
      </dsp:nvSpPr>
      <dsp:spPr>
        <a:xfrm>
          <a:off x="2003425" y="843774"/>
          <a:ext cx="1710079" cy="90812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Final ER</a:t>
          </a:r>
        </a:p>
      </dsp:txBody>
      <dsp:txXfrm>
        <a:off x="2024704" y="865053"/>
        <a:ext cx="1667521" cy="886850"/>
      </dsp:txXfrm>
    </dsp:sp>
    <dsp:sp modelId="{06C93725-4757-4C32-954A-455ADD27245E}">
      <dsp:nvSpPr>
        <dsp:cNvPr id="0" name=""/>
        <dsp:cNvSpPr/>
      </dsp:nvSpPr>
      <dsp:spPr>
        <a:xfrm>
          <a:off x="2003425" y="1936108"/>
          <a:ext cx="1710079" cy="548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0" rIns="4572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20 %</a:t>
          </a:r>
        </a:p>
      </dsp:txBody>
      <dsp:txXfrm>
        <a:off x="2003425" y="1936108"/>
        <a:ext cx="1204281" cy="548911"/>
      </dsp:txXfrm>
    </dsp:sp>
    <dsp:sp modelId="{685DA11B-410B-4067-BC85-EEA271F608CF}">
      <dsp:nvSpPr>
        <dsp:cNvPr id="0" name=""/>
        <dsp:cNvSpPr/>
      </dsp:nvSpPr>
      <dsp:spPr>
        <a:xfrm>
          <a:off x="3256083" y="2023297"/>
          <a:ext cx="598527" cy="59852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7CA232-85B2-467C-AF8C-A50497991295}">
      <dsp:nvSpPr>
        <dsp:cNvPr id="0" name=""/>
        <dsp:cNvSpPr/>
      </dsp:nvSpPr>
      <dsp:spPr>
        <a:xfrm>
          <a:off x="4002892" y="843774"/>
          <a:ext cx="1710079" cy="90812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ER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Presentation</a:t>
          </a:r>
        </a:p>
      </dsp:txBody>
      <dsp:txXfrm>
        <a:off x="4024171" y="865053"/>
        <a:ext cx="1667521" cy="886850"/>
      </dsp:txXfrm>
    </dsp:sp>
    <dsp:sp modelId="{DF688363-7CDE-4BA3-8FC6-752F0776E138}">
      <dsp:nvSpPr>
        <dsp:cNvPr id="0" name=""/>
        <dsp:cNvSpPr/>
      </dsp:nvSpPr>
      <dsp:spPr>
        <a:xfrm>
          <a:off x="4002892" y="1936108"/>
          <a:ext cx="1710079" cy="548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0" rIns="4572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10 %</a:t>
          </a:r>
        </a:p>
      </dsp:txBody>
      <dsp:txXfrm>
        <a:off x="4002892" y="1936108"/>
        <a:ext cx="1204281" cy="548911"/>
      </dsp:txXfrm>
    </dsp:sp>
    <dsp:sp modelId="{757D2C65-1C80-46EA-9899-8DE705A8E62B}">
      <dsp:nvSpPr>
        <dsp:cNvPr id="0" name=""/>
        <dsp:cNvSpPr/>
      </dsp:nvSpPr>
      <dsp:spPr>
        <a:xfrm>
          <a:off x="5255549" y="2023297"/>
          <a:ext cx="598527" cy="598527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FA27D-3A1F-478E-B08D-C85F449BA7D2}">
      <dsp:nvSpPr>
        <dsp:cNvPr id="0" name=""/>
        <dsp:cNvSpPr/>
      </dsp:nvSpPr>
      <dsp:spPr>
        <a:xfrm>
          <a:off x="3678239" y="4062566"/>
          <a:ext cx="1432090" cy="14320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essay TYPES</a:t>
          </a:r>
        </a:p>
      </dsp:txBody>
      <dsp:txXfrm>
        <a:off x="3887964" y="4272291"/>
        <a:ext cx="1012640" cy="1012640"/>
      </dsp:txXfrm>
    </dsp:sp>
    <dsp:sp modelId="{45D4C9FA-299B-4DAF-9F25-9A97F490BAB1}">
      <dsp:nvSpPr>
        <dsp:cNvPr id="0" name=""/>
        <dsp:cNvSpPr/>
      </dsp:nvSpPr>
      <dsp:spPr>
        <a:xfrm rot="10800000">
          <a:off x="505052" y="4574539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87C11-C27C-4A93-A412-10A2799A976B}">
      <dsp:nvSpPr>
        <dsp:cNvPr id="0" name=""/>
        <dsp:cNvSpPr/>
      </dsp:nvSpPr>
      <dsp:spPr>
        <a:xfrm>
          <a:off x="3821" y="4377626"/>
          <a:ext cx="1002463" cy="8019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Compare &amp; Contrast</a:t>
          </a:r>
        </a:p>
      </dsp:txBody>
      <dsp:txXfrm>
        <a:off x="27310" y="4401115"/>
        <a:ext cx="955485" cy="754992"/>
      </dsp:txXfrm>
    </dsp:sp>
    <dsp:sp modelId="{85620478-D408-4225-B887-E46E3448B9F4}">
      <dsp:nvSpPr>
        <dsp:cNvPr id="0" name=""/>
        <dsp:cNvSpPr/>
      </dsp:nvSpPr>
      <dsp:spPr>
        <a:xfrm rot="12000000">
          <a:off x="649181" y="3757144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2CD7F-C82B-41F3-B9F3-8A279E72E610}">
      <dsp:nvSpPr>
        <dsp:cNvPr id="0" name=""/>
        <dsp:cNvSpPr/>
      </dsp:nvSpPr>
      <dsp:spPr>
        <a:xfrm>
          <a:off x="238370" y="3047430"/>
          <a:ext cx="1002463" cy="8019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Cause &amp; Effect</a:t>
          </a:r>
        </a:p>
      </dsp:txBody>
      <dsp:txXfrm>
        <a:off x="261859" y="3070919"/>
        <a:ext cx="955485" cy="754992"/>
      </dsp:txXfrm>
    </dsp:sp>
    <dsp:sp modelId="{33BB3A70-AA58-4E90-8945-50BF56987D9D}">
      <dsp:nvSpPr>
        <dsp:cNvPr id="0" name=""/>
        <dsp:cNvSpPr/>
      </dsp:nvSpPr>
      <dsp:spPr>
        <a:xfrm rot="13200000">
          <a:off x="1064183" y="3038340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43454-2883-43F2-9A09-B63A3C1D99EC}">
      <dsp:nvSpPr>
        <dsp:cNvPr id="0" name=""/>
        <dsp:cNvSpPr/>
      </dsp:nvSpPr>
      <dsp:spPr>
        <a:xfrm>
          <a:off x="913728" y="1877676"/>
          <a:ext cx="1002463" cy="8019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Problem-Solution</a:t>
          </a:r>
        </a:p>
      </dsp:txBody>
      <dsp:txXfrm>
        <a:off x="937217" y="1901165"/>
        <a:ext cx="955485" cy="754992"/>
      </dsp:txXfrm>
    </dsp:sp>
    <dsp:sp modelId="{CA818ECE-794B-4344-B3FC-A706CC1538A4}">
      <dsp:nvSpPr>
        <dsp:cNvPr id="0" name=""/>
        <dsp:cNvSpPr/>
      </dsp:nvSpPr>
      <dsp:spPr>
        <a:xfrm rot="14400000">
          <a:off x="1700003" y="2504823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B9C45-9778-414B-ABCE-06DC960657D5}">
      <dsp:nvSpPr>
        <dsp:cNvPr id="0" name=""/>
        <dsp:cNvSpPr/>
      </dsp:nvSpPr>
      <dsp:spPr>
        <a:xfrm>
          <a:off x="1948437" y="1009452"/>
          <a:ext cx="1002463" cy="8019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Classification</a:t>
          </a:r>
        </a:p>
      </dsp:txBody>
      <dsp:txXfrm>
        <a:off x="1971926" y="1032941"/>
        <a:ext cx="955485" cy="754992"/>
      </dsp:txXfrm>
    </dsp:sp>
    <dsp:sp modelId="{3259E0FF-F277-42BF-9794-4120E7FBB02E}">
      <dsp:nvSpPr>
        <dsp:cNvPr id="0" name=""/>
        <dsp:cNvSpPr/>
      </dsp:nvSpPr>
      <dsp:spPr>
        <a:xfrm rot="15600000">
          <a:off x="2479952" y="2220945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0E3E6-076E-4BCF-AE93-B2BF8AC03E65}">
      <dsp:nvSpPr>
        <dsp:cNvPr id="0" name=""/>
        <dsp:cNvSpPr/>
      </dsp:nvSpPr>
      <dsp:spPr>
        <a:xfrm>
          <a:off x="3217695" y="547480"/>
          <a:ext cx="1002463" cy="8019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Argument</a:t>
          </a:r>
        </a:p>
      </dsp:txBody>
      <dsp:txXfrm>
        <a:off x="3241184" y="570969"/>
        <a:ext cx="955485" cy="754992"/>
      </dsp:txXfrm>
    </dsp:sp>
    <dsp:sp modelId="{78AE52B1-E0E8-422F-93BF-FE4ADE377629}">
      <dsp:nvSpPr>
        <dsp:cNvPr id="0" name=""/>
        <dsp:cNvSpPr/>
      </dsp:nvSpPr>
      <dsp:spPr>
        <a:xfrm rot="16800000">
          <a:off x="3309956" y="2220945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061D1-2D4F-48D0-974C-17BF84EE42EC}">
      <dsp:nvSpPr>
        <dsp:cNvPr id="0" name=""/>
        <dsp:cNvSpPr/>
      </dsp:nvSpPr>
      <dsp:spPr>
        <a:xfrm>
          <a:off x="4568411" y="547480"/>
          <a:ext cx="1002463" cy="8019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Discussion</a:t>
          </a:r>
        </a:p>
      </dsp:txBody>
      <dsp:txXfrm>
        <a:off x="4591900" y="570969"/>
        <a:ext cx="955485" cy="754992"/>
      </dsp:txXfrm>
    </dsp:sp>
    <dsp:sp modelId="{9D4DD5D3-9522-4309-BED8-A0ABCD41C8F8}">
      <dsp:nvSpPr>
        <dsp:cNvPr id="0" name=""/>
        <dsp:cNvSpPr/>
      </dsp:nvSpPr>
      <dsp:spPr>
        <a:xfrm rot="18000000">
          <a:off x="4089904" y="2504823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9B6F0-5B4D-45E7-84DD-6A728852AC3C}">
      <dsp:nvSpPr>
        <dsp:cNvPr id="0" name=""/>
        <dsp:cNvSpPr/>
      </dsp:nvSpPr>
      <dsp:spPr>
        <a:xfrm>
          <a:off x="5837669" y="1009452"/>
          <a:ext cx="1002463" cy="8019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Definition</a:t>
          </a:r>
        </a:p>
      </dsp:txBody>
      <dsp:txXfrm>
        <a:off x="5861158" y="1032941"/>
        <a:ext cx="955485" cy="754992"/>
      </dsp:txXfrm>
    </dsp:sp>
    <dsp:sp modelId="{D9EB8549-B3D9-40CA-8952-6BC159BAFA79}">
      <dsp:nvSpPr>
        <dsp:cNvPr id="0" name=""/>
        <dsp:cNvSpPr/>
      </dsp:nvSpPr>
      <dsp:spPr>
        <a:xfrm rot="19200000">
          <a:off x="4725724" y="3038340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7A17C5-0321-4D30-9DCB-AF0C95CBE08B}">
      <dsp:nvSpPr>
        <dsp:cNvPr id="0" name=""/>
        <dsp:cNvSpPr/>
      </dsp:nvSpPr>
      <dsp:spPr>
        <a:xfrm>
          <a:off x="6872377" y="1877676"/>
          <a:ext cx="1002463" cy="8019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Process</a:t>
          </a:r>
        </a:p>
      </dsp:txBody>
      <dsp:txXfrm>
        <a:off x="6895866" y="1901165"/>
        <a:ext cx="955485" cy="754992"/>
      </dsp:txXfrm>
    </dsp:sp>
    <dsp:sp modelId="{2B353DAB-A098-465F-91FE-E4112D84A5FA}">
      <dsp:nvSpPr>
        <dsp:cNvPr id="0" name=""/>
        <dsp:cNvSpPr/>
      </dsp:nvSpPr>
      <dsp:spPr>
        <a:xfrm rot="20400000">
          <a:off x="5140726" y="3757144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CBB03-84CF-4AD7-994E-5AE1DE246F89}">
      <dsp:nvSpPr>
        <dsp:cNvPr id="0" name=""/>
        <dsp:cNvSpPr/>
      </dsp:nvSpPr>
      <dsp:spPr>
        <a:xfrm>
          <a:off x="7547735" y="3047430"/>
          <a:ext cx="1002463" cy="8019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Exemplification</a:t>
          </a:r>
        </a:p>
      </dsp:txBody>
      <dsp:txXfrm>
        <a:off x="7571224" y="3070919"/>
        <a:ext cx="955485" cy="754992"/>
      </dsp:txXfrm>
    </dsp:sp>
    <dsp:sp modelId="{E8B06058-0D47-4D27-ADE1-1FFD65449004}">
      <dsp:nvSpPr>
        <dsp:cNvPr id="0" name=""/>
        <dsp:cNvSpPr/>
      </dsp:nvSpPr>
      <dsp:spPr>
        <a:xfrm>
          <a:off x="5284855" y="4574539"/>
          <a:ext cx="2998661" cy="408145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F6B8E-B6A9-4E53-A0C2-533B51A6B998}">
      <dsp:nvSpPr>
        <dsp:cNvPr id="0" name=""/>
        <dsp:cNvSpPr/>
      </dsp:nvSpPr>
      <dsp:spPr>
        <a:xfrm>
          <a:off x="7782285" y="4377626"/>
          <a:ext cx="1002463" cy="8019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Description</a:t>
          </a:r>
        </a:p>
      </dsp:txBody>
      <dsp:txXfrm>
        <a:off x="7805774" y="4401115"/>
        <a:ext cx="955485" cy="7549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FA27D-3A1F-478E-B08D-C85F449BA7D2}">
      <dsp:nvSpPr>
        <dsp:cNvPr id="0" name=""/>
        <dsp:cNvSpPr/>
      </dsp:nvSpPr>
      <dsp:spPr>
        <a:xfrm>
          <a:off x="3578595" y="3936021"/>
          <a:ext cx="1631378" cy="1631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report TYPES</a:t>
          </a:r>
        </a:p>
      </dsp:txBody>
      <dsp:txXfrm>
        <a:off x="3817505" y="4174931"/>
        <a:ext cx="1153558" cy="1153558"/>
      </dsp:txXfrm>
    </dsp:sp>
    <dsp:sp modelId="{45D4C9FA-299B-4DAF-9F25-9A97F490BAB1}">
      <dsp:nvSpPr>
        <dsp:cNvPr id="0" name=""/>
        <dsp:cNvSpPr/>
      </dsp:nvSpPr>
      <dsp:spPr>
        <a:xfrm rot="10800000">
          <a:off x="574098" y="4519239"/>
          <a:ext cx="2839250" cy="464942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87C11-C27C-4A93-A412-10A2799A976B}">
      <dsp:nvSpPr>
        <dsp:cNvPr id="0" name=""/>
        <dsp:cNvSpPr/>
      </dsp:nvSpPr>
      <dsp:spPr>
        <a:xfrm>
          <a:off x="3115" y="4294924"/>
          <a:ext cx="1141964" cy="91357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Experimental (Laboratory)</a:t>
          </a:r>
        </a:p>
      </dsp:txBody>
      <dsp:txXfrm>
        <a:off x="29873" y="4321682"/>
        <a:ext cx="1088448" cy="860055"/>
      </dsp:txXfrm>
    </dsp:sp>
    <dsp:sp modelId="{85620478-D408-4225-B887-E46E3448B9F4}">
      <dsp:nvSpPr>
        <dsp:cNvPr id="0" name=""/>
        <dsp:cNvSpPr/>
      </dsp:nvSpPr>
      <dsp:spPr>
        <a:xfrm rot="12150000">
          <a:off x="756829" y="3600584"/>
          <a:ext cx="2839250" cy="464942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2CD7F-C82B-41F3-B9F3-8A279E72E610}">
      <dsp:nvSpPr>
        <dsp:cNvPr id="0" name=""/>
        <dsp:cNvSpPr/>
      </dsp:nvSpPr>
      <dsp:spPr>
        <a:xfrm>
          <a:off x="293910" y="2833002"/>
          <a:ext cx="1141964" cy="91357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Business</a:t>
          </a:r>
        </a:p>
      </dsp:txBody>
      <dsp:txXfrm>
        <a:off x="320668" y="2859760"/>
        <a:ext cx="1088448" cy="860055"/>
      </dsp:txXfrm>
    </dsp:sp>
    <dsp:sp modelId="{33BB3A70-AA58-4E90-8945-50BF56987D9D}">
      <dsp:nvSpPr>
        <dsp:cNvPr id="0" name=""/>
        <dsp:cNvSpPr/>
      </dsp:nvSpPr>
      <dsp:spPr>
        <a:xfrm rot="13500000">
          <a:off x="1277206" y="2821785"/>
          <a:ext cx="2839250" cy="464942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43454-2883-43F2-9A09-B63A3C1D99EC}">
      <dsp:nvSpPr>
        <dsp:cNvPr id="0" name=""/>
        <dsp:cNvSpPr/>
      </dsp:nvSpPr>
      <dsp:spPr>
        <a:xfrm>
          <a:off x="1122022" y="1593644"/>
          <a:ext cx="1141964" cy="91357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Research</a:t>
          </a:r>
        </a:p>
      </dsp:txBody>
      <dsp:txXfrm>
        <a:off x="1148780" y="1620402"/>
        <a:ext cx="1088448" cy="860055"/>
      </dsp:txXfrm>
    </dsp:sp>
    <dsp:sp modelId="{CA818ECE-794B-4344-B3FC-A706CC1538A4}">
      <dsp:nvSpPr>
        <dsp:cNvPr id="0" name=""/>
        <dsp:cNvSpPr/>
      </dsp:nvSpPr>
      <dsp:spPr>
        <a:xfrm rot="14850000">
          <a:off x="2056004" y="2301409"/>
          <a:ext cx="2839250" cy="464942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B9C45-9778-414B-ABCE-06DC960657D5}">
      <dsp:nvSpPr>
        <dsp:cNvPr id="0" name=""/>
        <dsp:cNvSpPr/>
      </dsp:nvSpPr>
      <dsp:spPr>
        <a:xfrm>
          <a:off x="2361380" y="765532"/>
          <a:ext cx="1141964" cy="91357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Case Study</a:t>
          </a:r>
        </a:p>
      </dsp:txBody>
      <dsp:txXfrm>
        <a:off x="2388138" y="792290"/>
        <a:ext cx="1088448" cy="860055"/>
      </dsp:txXfrm>
    </dsp:sp>
    <dsp:sp modelId="{3259E0FF-F277-42BF-9794-4120E7FBB02E}">
      <dsp:nvSpPr>
        <dsp:cNvPr id="0" name=""/>
        <dsp:cNvSpPr/>
      </dsp:nvSpPr>
      <dsp:spPr>
        <a:xfrm rot="16200000">
          <a:off x="2974659" y="2118677"/>
          <a:ext cx="2839250" cy="464942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0E3E6-076E-4BCF-AE93-B2BF8AC03E65}">
      <dsp:nvSpPr>
        <dsp:cNvPr id="0" name=""/>
        <dsp:cNvSpPr/>
      </dsp:nvSpPr>
      <dsp:spPr>
        <a:xfrm>
          <a:off x="3823302" y="474737"/>
          <a:ext cx="1141964" cy="91357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Progress</a:t>
          </a:r>
        </a:p>
      </dsp:txBody>
      <dsp:txXfrm>
        <a:off x="3850060" y="501495"/>
        <a:ext cx="1088448" cy="860055"/>
      </dsp:txXfrm>
    </dsp:sp>
    <dsp:sp modelId="{78AE52B1-E0E8-422F-93BF-FE4ADE377629}">
      <dsp:nvSpPr>
        <dsp:cNvPr id="0" name=""/>
        <dsp:cNvSpPr/>
      </dsp:nvSpPr>
      <dsp:spPr>
        <a:xfrm rot="17550000">
          <a:off x="3893314" y="2301409"/>
          <a:ext cx="2839250" cy="464942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061D1-2D4F-48D0-974C-17BF84EE42EC}">
      <dsp:nvSpPr>
        <dsp:cNvPr id="0" name=""/>
        <dsp:cNvSpPr/>
      </dsp:nvSpPr>
      <dsp:spPr>
        <a:xfrm>
          <a:off x="5285224" y="765532"/>
          <a:ext cx="1141964" cy="91357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Project</a:t>
          </a:r>
        </a:p>
      </dsp:txBody>
      <dsp:txXfrm>
        <a:off x="5311982" y="792290"/>
        <a:ext cx="1088448" cy="860055"/>
      </dsp:txXfrm>
    </dsp:sp>
    <dsp:sp modelId="{9D4DD5D3-9522-4309-BED8-A0ABCD41C8F8}">
      <dsp:nvSpPr>
        <dsp:cNvPr id="0" name=""/>
        <dsp:cNvSpPr/>
      </dsp:nvSpPr>
      <dsp:spPr>
        <a:xfrm rot="18900000">
          <a:off x="4672113" y="2821785"/>
          <a:ext cx="2839250" cy="464942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9B6F0-5B4D-45E7-84DD-6A728852AC3C}">
      <dsp:nvSpPr>
        <dsp:cNvPr id="0" name=""/>
        <dsp:cNvSpPr/>
      </dsp:nvSpPr>
      <dsp:spPr>
        <a:xfrm>
          <a:off x="6524582" y="1593644"/>
          <a:ext cx="1141964" cy="91357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Design</a:t>
          </a:r>
        </a:p>
      </dsp:txBody>
      <dsp:txXfrm>
        <a:off x="6551340" y="1620402"/>
        <a:ext cx="1088448" cy="860055"/>
      </dsp:txXfrm>
    </dsp:sp>
    <dsp:sp modelId="{D9EB8549-B3D9-40CA-8952-6BC159BAFA79}">
      <dsp:nvSpPr>
        <dsp:cNvPr id="0" name=""/>
        <dsp:cNvSpPr/>
      </dsp:nvSpPr>
      <dsp:spPr>
        <a:xfrm rot="20250000">
          <a:off x="5192489" y="3600584"/>
          <a:ext cx="2839250" cy="464942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7A17C5-0321-4D30-9DCB-AF0C95CBE08B}">
      <dsp:nvSpPr>
        <dsp:cNvPr id="0" name=""/>
        <dsp:cNvSpPr/>
      </dsp:nvSpPr>
      <dsp:spPr>
        <a:xfrm>
          <a:off x="7352695" y="2833002"/>
          <a:ext cx="1141964" cy="91357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Field</a:t>
          </a:r>
        </a:p>
      </dsp:txBody>
      <dsp:txXfrm>
        <a:off x="7379453" y="2859760"/>
        <a:ext cx="1088448" cy="860055"/>
      </dsp:txXfrm>
    </dsp:sp>
    <dsp:sp modelId="{2B353DAB-A098-465F-91FE-E4112D84A5FA}">
      <dsp:nvSpPr>
        <dsp:cNvPr id="0" name=""/>
        <dsp:cNvSpPr/>
      </dsp:nvSpPr>
      <dsp:spPr>
        <a:xfrm>
          <a:off x="5375221" y="4519239"/>
          <a:ext cx="2839250" cy="464942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CBB03-84CF-4AD7-994E-5AE1DE246F89}">
      <dsp:nvSpPr>
        <dsp:cNvPr id="0" name=""/>
        <dsp:cNvSpPr/>
      </dsp:nvSpPr>
      <dsp:spPr>
        <a:xfrm>
          <a:off x="7643489" y="4294924"/>
          <a:ext cx="1141964" cy="91357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Technical</a:t>
          </a:r>
        </a:p>
      </dsp:txBody>
      <dsp:txXfrm>
        <a:off x="7670247" y="4321682"/>
        <a:ext cx="1088448" cy="8600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7882F-49D6-42D4-BE8C-1A1EEA856EA8}">
      <dsp:nvSpPr>
        <dsp:cNvPr id="0" name=""/>
        <dsp:cNvSpPr/>
      </dsp:nvSpPr>
      <dsp:spPr>
        <a:xfrm rot="5400000">
          <a:off x="-138817" y="142285"/>
          <a:ext cx="925447" cy="64781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Step 1</a:t>
          </a:r>
        </a:p>
      </dsp:txBody>
      <dsp:txXfrm rot="-5400000">
        <a:off x="1" y="327373"/>
        <a:ext cx="647812" cy="277635"/>
      </dsp:txXfrm>
    </dsp:sp>
    <dsp:sp modelId="{F957C87C-9097-475C-B897-EB8771179D8D}">
      <dsp:nvSpPr>
        <dsp:cNvPr id="0" name=""/>
        <dsp:cNvSpPr/>
      </dsp:nvSpPr>
      <dsp:spPr>
        <a:xfrm rot="5400000">
          <a:off x="2835609" y="-2187796"/>
          <a:ext cx="601540" cy="4977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Topic Proposal</a:t>
          </a:r>
        </a:p>
      </dsp:txBody>
      <dsp:txXfrm rot="-5400000">
        <a:off x="647813" y="29365"/>
        <a:ext cx="4947768" cy="542810"/>
      </dsp:txXfrm>
    </dsp:sp>
    <dsp:sp modelId="{4FED6857-0442-4BA3-AD8B-B942844ECDB7}">
      <dsp:nvSpPr>
        <dsp:cNvPr id="0" name=""/>
        <dsp:cNvSpPr/>
      </dsp:nvSpPr>
      <dsp:spPr>
        <a:xfrm rot="5400000">
          <a:off x="-138817" y="984947"/>
          <a:ext cx="925447" cy="64781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Step 2</a:t>
          </a:r>
        </a:p>
      </dsp:txBody>
      <dsp:txXfrm rot="-5400000">
        <a:off x="1" y="1170035"/>
        <a:ext cx="647812" cy="277635"/>
      </dsp:txXfrm>
    </dsp:sp>
    <dsp:sp modelId="{0ADBA49F-7DA1-4BA3-9594-4592255E7D45}">
      <dsp:nvSpPr>
        <dsp:cNvPr id="0" name=""/>
        <dsp:cNvSpPr/>
      </dsp:nvSpPr>
      <dsp:spPr>
        <a:xfrm rot="5400000">
          <a:off x="2835609" y="-1341665"/>
          <a:ext cx="601540" cy="4977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Annotated Bibliography</a:t>
          </a:r>
        </a:p>
      </dsp:txBody>
      <dsp:txXfrm rot="-5400000">
        <a:off x="647813" y="875496"/>
        <a:ext cx="4947768" cy="542810"/>
      </dsp:txXfrm>
    </dsp:sp>
    <dsp:sp modelId="{CBB5820E-E082-4446-A02C-AB68AD36581B}">
      <dsp:nvSpPr>
        <dsp:cNvPr id="0" name=""/>
        <dsp:cNvSpPr/>
      </dsp:nvSpPr>
      <dsp:spPr>
        <a:xfrm rot="5400000">
          <a:off x="-138817" y="1827610"/>
          <a:ext cx="925447" cy="64781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Step 3</a:t>
          </a:r>
        </a:p>
      </dsp:txBody>
      <dsp:txXfrm rot="-5400000">
        <a:off x="1" y="2012698"/>
        <a:ext cx="647812" cy="277635"/>
      </dsp:txXfrm>
    </dsp:sp>
    <dsp:sp modelId="{1EDBBA3E-7DBE-4E3B-83B3-7780816DCE6F}">
      <dsp:nvSpPr>
        <dsp:cNvPr id="0" name=""/>
        <dsp:cNvSpPr/>
      </dsp:nvSpPr>
      <dsp:spPr>
        <a:xfrm rot="5400000">
          <a:off x="2835609" y="-499002"/>
          <a:ext cx="601540" cy="4977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Title Page &amp; Introduction</a:t>
          </a:r>
        </a:p>
      </dsp:txBody>
      <dsp:txXfrm rot="-5400000">
        <a:off x="647813" y="1718159"/>
        <a:ext cx="4947768" cy="542810"/>
      </dsp:txXfrm>
    </dsp:sp>
    <dsp:sp modelId="{796AA59F-0249-42BA-B854-F0F84FD66570}">
      <dsp:nvSpPr>
        <dsp:cNvPr id="0" name=""/>
        <dsp:cNvSpPr/>
      </dsp:nvSpPr>
      <dsp:spPr>
        <a:xfrm rot="5400000">
          <a:off x="-138817" y="2670273"/>
          <a:ext cx="925447" cy="64781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Step 4</a:t>
          </a:r>
        </a:p>
      </dsp:txBody>
      <dsp:txXfrm rot="-5400000">
        <a:off x="1" y="2855361"/>
        <a:ext cx="647812" cy="277635"/>
      </dsp:txXfrm>
    </dsp:sp>
    <dsp:sp modelId="{55105C48-62D7-4620-9FD3-0B258F79D880}">
      <dsp:nvSpPr>
        <dsp:cNvPr id="0" name=""/>
        <dsp:cNvSpPr/>
      </dsp:nvSpPr>
      <dsp:spPr>
        <a:xfrm rot="5400000">
          <a:off x="2835609" y="343659"/>
          <a:ext cx="601540" cy="4977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Main Body</a:t>
          </a:r>
        </a:p>
      </dsp:txBody>
      <dsp:txXfrm rot="-5400000">
        <a:off x="647813" y="2560821"/>
        <a:ext cx="4947768" cy="542810"/>
      </dsp:txXfrm>
    </dsp:sp>
    <dsp:sp modelId="{E3F7D6D4-C8FA-4D79-81DD-7D4C6F4FCEBB}">
      <dsp:nvSpPr>
        <dsp:cNvPr id="0" name=""/>
        <dsp:cNvSpPr/>
      </dsp:nvSpPr>
      <dsp:spPr>
        <a:xfrm rot="5400000">
          <a:off x="-138817" y="3512935"/>
          <a:ext cx="925447" cy="647812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Step 5</a:t>
          </a:r>
        </a:p>
      </dsp:txBody>
      <dsp:txXfrm rot="-5400000">
        <a:off x="1" y="3698023"/>
        <a:ext cx="647812" cy="277635"/>
      </dsp:txXfrm>
    </dsp:sp>
    <dsp:sp modelId="{10667DC4-09A0-4B6A-9F39-0A2468C4BE5F}">
      <dsp:nvSpPr>
        <dsp:cNvPr id="0" name=""/>
        <dsp:cNvSpPr/>
      </dsp:nvSpPr>
      <dsp:spPr>
        <a:xfrm rot="5400000">
          <a:off x="2835609" y="1186322"/>
          <a:ext cx="601540" cy="4977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End Matter</a:t>
          </a:r>
        </a:p>
      </dsp:txBody>
      <dsp:txXfrm rot="-5400000">
        <a:off x="647813" y="3403484"/>
        <a:ext cx="4947768" cy="542810"/>
      </dsp:txXfrm>
    </dsp:sp>
    <dsp:sp modelId="{960825AD-10A3-46AE-9907-01C95F3A32CF}">
      <dsp:nvSpPr>
        <dsp:cNvPr id="0" name=""/>
        <dsp:cNvSpPr/>
      </dsp:nvSpPr>
      <dsp:spPr>
        <a:xfrm rot="5400000">
          <a:off x="-138817" y="4355598"/>
          <a:ext cx="925447" cy="64781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Step 6</a:t>
          </a:r>
        </a:p>
      </dsp:txBody>
      <dsp:txXfrm rot="-5400000">
        <a:off x="1" y="4540686"/>
        <a:ext cx="647812" cy="277635"/>
      </dsp:txXfrm>
    </dsp:sp>
    <dsp:sp modelId="{05ACEEC2-DA06-4CE7-8F43-9119BAD0E36D}">
      <dsp:nvSpPr>
        <dsp:cNvPr id="0" name=""/>
        <dsp:cNvSpPr/>
      </dsp:nvSpPr>
      <dsp:spPr>
        <a:xfrm rot="5400000">
          <a:off x="2835609" y="2028984"/>
          <a:ext cx="601540" cy="4977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Abstract</a:t>
          </a:r>
        </a:p>
      </dsp:txBody>
      <dsp:txXfrm rot="-5400000">
        <a:off x="647813" y="4246146"/>
        <a:ext cx="4947768" cy="542810"/>
      </dsp:txXfrm>
    </dsp:sp>
    <dsp:sp modelId="{6FC42AA5-2949-4A7F-9569-97A4BEFD339F}">
      <dsp:nvSpPr>
        <dsp:cNvPr id="0" name=""/>
        <dsp:cNvSpPr/>
      </dsp:nvSpPr>
      <dsp:spPr>
        <a:xfrm rot="5400000">
          <a:off x="-138817" y="5198260"/>
          <a:ext cx="925447" cy="64781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Step 7</a:t>
          </a:r>
        </a:p>
      </dsp:txBody>
      <dsp:txXfrm rot="-5400000">
        <a:off x="1" y="5383348"/>
        <a:ext cx="647812" cy="277635"/>
      </dsp:txXfrm>
    </dsp:sp>
    <dsp:sp modelId="{E2FE67D9-F073-41B3-8D7C-FD737077ED35}">
      <dsp:nvSpPr>
        <dsp:cNvPr id="0" name=""/>
        <dsp:cNvSpPr/>
      </dsp:nvSpPr>
      <dsp:spPr>
        <a:xfrm rot="5400000">
          <a:off x="2835609" y="2871647"/>
          <a:ext cx="601540" cy="4977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Rough Draft</a:t>
          </a:r>
        </a:p>
      </dsp:txBody>
      <dsp:txXfrm rot="-5400000">
        <a:off x="647813" y="5088809"/>
        <a:ext cx="4947768" cy="542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D2233E32-5603-440A-ACDD-7442C88C5FED}" type="datetimeFigureOut">
              <a:rPr lang="en-US" smtClean="0">
                <a:latin typeface="Tw Cen MT" panose="020B0602020104020603" pitchFamily="34" charset="0"/>
              </a:rPr>
              <a:t>8/23/2022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1BB1589-0F8A-400D-AEF4-57688446A2F5}" type="slidenum">
              <a:rPr lang="en-US" smtClean="0">
                <a:latin typeface="Tw Cen MT" panose="020B0602020104020603" pitchFamily="34" charset="0"/>
              </a:rPr>
              <a:t>‹#›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AF4A386A-BFE4-4655-9801-CBB04655F27A}" type="datetimeFigureOut">
              <a:rPr lang="en-US" noProof="0" smtClean="0"/>
              <a:pPr/>
              <a:t>8/23/2022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DAE5FABD-26C8-4F74-B1E3-45BC91BC9D7B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4939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54412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82231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15241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9876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03014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924731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08811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53338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4564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23619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55258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027474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939741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140926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27267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883404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84963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727741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80023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30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18949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19885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31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64102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32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218235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33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14830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34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438909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35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39590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36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938151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37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97682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0794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1541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92361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98756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0543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0530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ea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_Triangle patc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whit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horizontal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709677"/>
            <a:ext cx="11094717" cy="1500876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53200" y="2667001"/>
            <a:ext cx="5090157" cy="3543552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617492"/>
            <a:ext cx="9890759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46520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Multiple images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Important Content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27803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5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6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46999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980335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1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2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3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_Deep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1F8AE65-7CE3-49A8-B2CC-A5A64E5730FA}" type="datetime1">
              <a:rPr lang="en-US" noProof="0" smtClean="0"/>
              <a:t>8/23/2022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8197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A3ABBD-A00D-4624-9D57-736F5DDBFABC}" type="datetime1">
              <a:rPr lang="en-US" noProof="0" smtClean="0"/>
              <a:t>8/23/2022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00276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D4C0741-442A-4788-81DA-4F081D559C5A}" type="datetime1">
              <a:rPr lang="en-US" noProof="0" smtClean="0"/>
              <a:t>8/23/2022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019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mphasis-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  <p:sldLayoutId id="2147484013" r:id="rId57"/>
    <p:sldLayoutId id="2147484014" r:id="rId58"/>
    <p:sldLayoutId id="2147484015" r:id="rId5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2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9.jp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hyperlink" Target="https://owl.purdue.edu/owl/research_and_citation/apa_style/apa_formatting_and_style_guide/general_format.html" TargetMode="External"/><Relationship Id="rId9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Text Placeholder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6" name="Text Placeholder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06F8B2E-A7F5-4413-BEED-BFF7C3D9FF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0" y="4581337"/>
            <a:ext cx="4800600" cy="1463040"/>
          </a:xfrm>
        </p:spPr>
        <p:txBody>
          <a:bodyPr>
            <a:normAutofit fontScale="92500"/>
          </a:bodyPr>
          <a:lstStyle/>
          <a:p>
            <a:r>
              <a:rPr lang="en-US" sz="4000" dirty="0"/>
              <a:t>TYPES, STRUCTURE, TOPICS, &amp; APA FORMAT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A87B0B-6DD5-4796-A606-0507ADB677C2}"/>
              </a:ext>
            </a:extLst>
          </p:cNvPr>
          <p:cNvSpPr/>
          <p:nvPr/>
        </p:nvSpPr>
        <p:spPr>
          <a:xfrm>
            <a:off x="3505200" y="1752600"/>
            <a:ext cx="5164439" cy="295065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InflateDeflate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75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BUILDING</a:t>
            </a:r>
          </a:p>
          <a:p>
            <a:pPr algn="ctr"/>
            <a:r>
              <a:rPr lang="en-US" sz="75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REPORTS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8E920F-EC93-4AAB-8DAF-B16AD3DA45A5}"/>
              </a:ext>
            </a:extLst>
          </p:cNvPr>
          <p:cNvSpPr txBox="1"/>
          <p:nvPr/>
        </p:nvSpPr>
        <p:spPr>
          <a:xfrm>
            <a:off x="10238414" y="5858470"/>
            <a:ext cx="187738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By Tabby Self</a:t>
            </a:r>
          </a:p>
          <a:p>
            <a:r>
              <a:rPr lang="en-US" sz="1700" dirty="0"/>
              <a:t>August 24, 2022</a:t>
            </a:r>
          </a:p>
        </p:txBody>
      </p:sp>
      <p:sp>
        <p:nvSpPr>
          <p:cNvPr id="8" name="Subtitle 6">
            <a:extLst>
              <a:ext uri="{FF2B5EF4-FFF2-40B4-BE49-F238E27FC236}">
                <a16:creationId xmlns:a16="http://schemas.microsoft.com/office/drawing/2014/main" id="{37F158E4-46C4-4DDE-B797-112BFA753627}"/>
              </a:ext>
            </a:extLst>
          </p:cNvPr>
          <p:cNvSpPr txBox="1">
            <a:spLocks/>
          </p:cNvSpPr>
          <p:nvPr/>
        </p:nvSpPr>
        <p:spPr>
          <a:xfrm>
            <a:off x="8677437" y="5768759"/>
            <a:ext cx="1560977" cy="6597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0911772-3EFA-42AD-B089-4757F6F1223A}"/>
              </a:ext>
            </a:extLst>
          </p:cNvPr>
          <p:cNvSpPr/>
          <p:nvPr/>
        </p:nvSpPr>
        <p:spPr>
          <a:xfrm rot="2240600">
            <a:off x="5245843" y="176439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4" name="Text Placeholder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6" name="Title 9">
            <a:extLst>
              <a:ext uri="{FF2B5EF4-FFF2-40B4-BE49-F238E27FC236}">
                <a16:creationId xmlns:a16="http://schemas.microsoft.com/office/drawing/2014/main" id="{D00466DB-151B-482D-B585-EE2FF67F2248}"/>
              </a:ext>
            </a:extLst>
          </p:cNvPr>
          <p:cNvSpPr txBox="1">
            <a:spLocks/>
          </p:cNvSpPr>
          <p:nvPr/>
        </p:nvSpPr>
        <p:spPr>
          <a:xfrm>
            <a:off x="7924800" y="250522"/>
            <a:ext cx="4023360" cy="10448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000" dirty="0"/>
              <a:t>report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148469"/>
            <a:ext cx="3124200" cy="1150731"/>
          </a:xfrm>
        </p:spPr>
        <p:txBody>
          <a:bodyPr>
            <a:noAutofit/>
          </a:bodyPr>
          <a:lstStyle/>
          <a:p>
            <a:pPr algn="ctr"/>
            <a:r>
              <a:rPr lang="en-US" sz="7000" dirty="0"/>
              <a:t>ESSAY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1EEF72-10FD-4409-9283-2DF83204151E}"/>
              </a:ext>
            </a:extLst>
          </p:cNvPr>
          <p:cNvCxnSpPr/>
          <p:nvPr/>
        </p:nvCxnSpPr>
        <p:spPr>
          <a:xfrm>
            <a:off x="9569435" y="1600200"/>
            <a:ext cx="7620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8D1386C-8976-426F-BE53-22AE6114C6F1}"/>
              </a:ext>
            </a:extLst>
          </p:cNvPr>
          <p:cNvSpPr/>
          <p:nvPr/>
        </p:nvSpPr>
        <p:spPr>
          <a:xfrm rot="2240600">
            <a:off x="7868219" y="2053813"/>
            <a:ext cx="1775021" cy="4420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CB475F-0548-44D8-B8B1-A0117A0AD581}"/>
              </a:ext>
            </a:extLst>
          </p:cNvPr>
          <p:cNvSpPr/>
          <p:nvPr/>
        </p:nvSpPr>
        <p:spPr>
          <a:xfrm rot="2240600">
            <a:off x="5216583" y="182570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1D85D4-CB53-4B27-A861-5D7D532B049A}"/>
              </a:ext>
            </a:extLst>
          </p:cNvPr>
          <p:cNvSpPr/>
          <p:nvPr/>
        </p:nvSpPr>
        <p:spPr>
          <a:xfrm rot="2240600">
            <a:off x="5001396" y="1327725"/>
            <a:ext cx="402414" cy="5030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9552568F-8564-4EFA-8A05-3C647C81B6E4}"/>
              </a:ext>
            </a:extLst>
          </p:cNvPr>
          <p:cNvSpPr/>
          <p:nvPr/>
        </p:nvSpPr>
        <p:spPr>
          <a:xfrm rot="2220000">
            <a:off x="4289550" y="1824604"/>
            <a:ext cx="2164006" cy="427972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3EACCB-0522-4A56-8025-DE4D2521C357}"/>
              </a:ext>
            </a:extLst>
          </p:cNvPr>
          <p:cNvSpPr txBox="1"/>
          <p:nvPr/>
        </p:nvSpPr>
        <p:spPr>
          <a:xfrm>
            <a:off x="4540089" y="3508903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ACADEMIC PAPERS</a:t>
            </a:r>
          </a:p>
        </p:txBody>
      </p:sp>
      <p:sp>
        <p:nvSpPr>
          <p:cNvPr id="37" name="Title 42">
            <a:extLst>
              <a:ext uri="{FF2B5EF4-FFF2-40B4-BE49-F238E27FC236}">
                <a16:creationId xmlns:a16="http://schemas.microsoft.com/office/drawing/2014/main" id="{9A457EAB-F751-4E1E-8D3D-E8EBBC5B68E3}"/>
              </a:ext>
            </a:extLst>
          </p:cNvPr>
          <p:cNvSpPr txBox="1">
            <a:spLocks/>
          </p:cNvSpPr>
          <p:nvPr/>
        </p:nvSpPr>
        <p:spPr>
          <a:xfrm>
            <a:off x="533400" y="529837"/>
            <a:ext cx="4092779" cy="43571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Argumentation based on secondary research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Well-ordered, continuous paragraphs, usually with no headings, subheadings or bullets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Methodical reading structure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unlikely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Secondary research only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unlikely</a:t>
            </a:r>
          </a:p>
        </p:txBody>
      </p:sp>
      <p:sp>
        <p:nvSpPr>
          <p:cNvPr id="38" name="Title 42">
            <a:extLst>
              <a:ext uri="{FF2B5EF4-FFF2-40B4-BE49-F238E27FC236}">
                <a16:creationId xmlns:a16="http://schemas.microsoft.com/office/drawing/2014/main" id="{A6240214-498C-485C-A8C2-11D9780C73ED}"/>
              </a:ext>
            </a:extLst>
          </p:cNvPr>
          <p:cNvSpPr txBox="1">
            <a:spLocks/>
          </p:cNvSpPr>
          <p:nvPr/>
        </p:nvSpPr>
        <p:spPr>
          <a:xfrm>
            <a:off x="7792538" y="1555039"/>
            <a:ext cx="3866062" cy="4769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Data analyzation usually from primary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Clearly defined sections often with headings, subheadings, and bullets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Quick reference structure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such as tables, graphs, and charts used frequently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Primary and secondary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likely</a:t>
            </a:r>
          </a:p>
        </p:txBody>
      </p:sp>
      <p:sp>
        <p:nvSpPr>
          <p:cNvPr id="42" name="Title 12">
            <a:extLst>
              <a:ext uri="{FF2B5EF4-FFF2-40B4-BE49-F238E27FC236}">
                <a16:creationId xmlns:a16="http://schemas.microsoft.com/office/drawing/2014/main" id="{B9024EA9-7C29-4103-B803-96FA9887352D}"/>
              </a:ext>
            </a:extLst>
          </p:cNvPr>
          <p:cNvSpPr txBox="1">
            <a:spLocks/>
          </p:cNvSpPr>
          <p:nvPr/>
        </p:nvSpPr>
        <p:spPr>
          <a:xfrm>
            <a:off x="5201920" y="6207307"/>
            <a:ext cx="1644820" cy="489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0"/>
              </a:spcAft>
            </a:pPr>
            <a:r>
              <a:rPr lang="en-US" sz="2500" cap="none" dirty="0">
                <a:latin typeface="Tw Cen MT Condensed" panose="020B0606020104020203" pitchFamily="34" charset="0"/>
              </a:rPr>
              <a:t>(Smith, 2019)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99A0B6B-7CCE-4285-A414-8C5FE667EFE4}"/>
              </a:ext>
            </a:extLst>
          </p:cNvPr>
          <p:cNvCxnSpPr>
            <a:cxnSpLocks/>
          </p:cNvCxnSpPr>
          <p:nvPr/>
        </p:nvCxnSpPr>
        <p:spPr>
          <a:xfrm>
            <a:off x="4134410" y="4135725"/>
            <a:ext cx="3686232" cy="10540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88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0911772-3EFA-42AD-B089-4757F6F1223A}"/>
              </a:ext>
            </a:extLst>
          </p:cNvPr>
          <p:cNvSpPr/>
          <p:nvPr/>
        </p:nvSpPr>
        <p:spPr>
          <a:xfrm rot="2240600">
            <a:off x="5245843" y="176439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4" name="Text Placeholder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6" name="Title 9">
            <a:extLst>
              <a:ext uri="{FF2B5EF4-FFF2-40B4-BE49-F238E27FC236}">
                <a16:creationId xmlns:a16="http://schemas.microsoft.com/office/drawing/2014/main" id="{D00466DB-151B-482D-B585-EE2FF67F2248}"/>
              </a:ext>
            </a:extLst>
          </p:cNvPr>
          <p:cNvSpPr txBox="1">
            <a:spLocks/>
          </p:cNvSpPr>
          <p:nvPr/>
        </p:nvSpPr>
        <p:spPr>
          <a:xfrm>
            <a:off x="7924800" y="250522"/>
            <a:ext cx="4023360" cy="10448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000" dirty="0"/>
              <a:t>report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148469"/>
            <a:ext cx="3124200" cy="1150731"/>
          </a:xfrm>
        </p:spPr>
        <p:txBody>
          <a:bodyPr>
            <a:noAutofit/>
          </a:bodyPr>
          <a:lstStyle/>
          <a:p>
            <a:pPr algn="ctr"/>
            <a:r>
              <a:rPr lang="en-US" sz="7000" dirty="0"/>
              <a:t>ESSAY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1EEF72-10FD-4409-9283-2DF83204151E}"/>
              </a:ext>
            </a:extLst>
          </p:cNvPr>
          <p:cNvCxnSpPr/>
          <p:nvPr/>
        </p:nvCxnSpPr>
        <p:spPr>
          <a:xfrm>
            <a:off x="9569435" y="1600200"/>
            <a:ext cx="7620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8D1386C-8976-426F-BE53-22AE6114C6F1}"/>
              </a:ext>
            </a:extLst>
          </p:cNvPr>
          <p:cNvSpPr/>
          <p:nvPr/>
        </p:nvSpPr>
        <p:spPr>
          <a:xfrm rot="2240600">
            <a:off x="7868219" y="2053813"/>
            <a:ext cx="1775021" cy="4420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CB475F-0548-44D8-B8B1-A0117A0AD581}"/>
              </a:ext>
            </a:extLst>
          </p:cNvPr>
          <p:cNvSpPr/>
          <p:nvPr/>
        </p:nvSpPr>
        <p:spPr>
          <a:xfrm rot="2240600">
            <a:off x="5216583" y="182570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1D85D4-CB53-4B27-A861-5D7D532B049A}"/>
              </a:ext>
            </a:extLst>
          </p:cNvPr>
          <p:cNvSpPr/>
          <p:nvPr/>
        </p:nvSpPr>
        <p:spPr>
          <a:xfrm rot="2240600">
            <a:off x="5001396" y="1327725"/>
            <a:ext cx="402414" cy="5030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9552568F-8564-4EFA-8A05-3C647C81B6E4}"/>
              </a:ext>
            </a:extLst>
          </p:cNvPr>
          <p:cNvSpPr/>
          <p:nvPr/>
        </p:nvSpPr>
        <p:spPr>
          <a:xfrm rot="2220000">
            <a:off x="4289550" y="1824604"/>
            <a:ext cx="2164006" cy="427972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3EACCB-0522-4A56-8025-DE4D2521C357}"/>
              </a:ext>
            </a:extLst>
          </p:cNvPr>
          <p:cNvSpPr txBox="1"/>
          <p:nvPr/>
        </p:nvSpPr>
        <p:spPr>
          <a:xfrm>
            <a:off x="4540089" y="3508903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ACADEMIC PAPERS</a:t>
            </a:r>
          </a:p>
        </p:txBody>
      </p:sp>
      <p:sp>
        <p:nvSpPr>
          <p:cNvPr id="37" name="Title 42">
            <a:extLst>
              <a:ext uri="{FF2B5EF4-FFF2-40B4-BE49-F238E27FC236}">
                <a16:creationId xmlns:a16="http://schemas.microsoft.com/office/drawing/2014/main" id="{9A457EAB-F751-4E1E-8D3D-E8EBBC5B68E3}"/>
              </a:ext>
            </a:extLst>
          </p:cNvPr>
          <p:cNvSpPr txBox="1">
            <a:spLocks/>
          </p:cNvSpPr>
          <p:nvPr/>
        </p:nvSpPr>
        <p:spPr>
          <a:xfrm>
            <a:off x="533400" y="529837"/>
            <a:ext cx="4092779" cy="43571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Argumentation based on secondary research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Well-ordered, continuous paragraphs, usually with no headings, subheadings or bullets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Methodical reading structure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unlikely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Secondary research only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unlikely</a:t>
            </a:r>
          </a:p>
        </p:txBody>
      </p:sp>
      <p:sp>
        <p:nvSpPr>
          <p:cNvPr id="38" name="Title 42">
            <a:extLst>
              <a:ext uri="{FF2B5EF4-FFF2-40B4-BE49-F238E27FC236}">
                <a16:creationId xmlns:a16="http://schemas.microsoft.com/office/drawing/2014/main" id="{A6240214-498C-485C-A8C2-11D9780C73ED}"/>
              </a:ext>
            </a:extLst>
          </p:cNvPr>
          <p:cNvSpPr txBox="1">
            <a:spLocks/>
          </p:cNvSpPr>
          <p:nvPr/>
        </p:nvSpPr>
        <p:spPr>
          <a:xfrm>
            <a:off x="7792538" y="1555039"/>
            <a:ext cx="3866062" cy="4769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Data analyzation usually from primary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Clearly defined sections often with headings, subheadings, and bullets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Quick reference structure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such as tables, graphs, and charts used frequently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Primary and secondary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likely</a:t>
            </a:r>
          </a:p>
        </p:txBody>
      </p:sp>
      <p:sp>
        <p:nvSpPr>
          <p:cNvPr id="42" name="Title 12">
            <a:extLst>
              <a:ext uri="{FF2B5EF4-FFF2-40B4-BE49-F238E27FC236}">
                <a16:creationId xmlns:a16="http://schemas.microsoft.com/office/drawing/2014/main" id="{B9024EA9-7C29-4103-B803-96FA9887352D}"/>
              </a:ext>
            </a:extLst>
          </p:cNvPr>
          <p:cNvSpPr txBox="1">
            <a:spLocks/>
          </p:cNvSpPr>
          <p:nvPr/>
        </p:nvSpPr>
        <p:spPr>
          <a:xfrm>
            <a:off x="5201920" y="6207307"/>
            <a:ext cx="1644820" cy="489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0"/>
              </a:spcAft>
            </a:pPr>
            <a:r>
              <a:rPr lang="en-US" sz="2500" cap="none" dirty="0">
                <a:latin typeface="Tw Cen MT Condensed" panose="020B0606020104020203" pitchFamily="34" charset="0"/>
              </a:rPr>
              <a:t>(Smith, 2019)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3CA0A3B-CEB0-4451-94EF-F4B808E02182}"/>
              </a:ext>
            </a:extLst>
          </p:cNvPr>
          <p:cNvCxnSpPr>
            <a:cxnSpLocks/>
          </p:cNvCxnSpPr>
          <p:nvPr/>
        </p:nvCxnSpPr>
        <p:spPr>
          <a:xfrm>
            <a:off x="3513520" y="4575359"/>
            <a:ext cx="4279018" cy="13151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52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29286" cy="6858000"/>
          </a:xfrm>
        </p:spPr>
      </p:pic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634" y="533400"/>
            <a:ext cx="4648200" cy="6324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0601" y="338645"/>
            <a:ext cx="3052765" cy="2463945"/>
          </a:xfrm>
        </p:spPr>
        <p:txBody>
          <a:bodyPr/>
          <a:lstStyle/>
          <a:p>
            <a:r>
              <a:rPr lang="en-US" sz="6000" dirty="0">
                <a:solidFill>
                  <a:schemeClr val="bg1"/>
                </a:solidFill>
              </a:rPr>
              <a:t>Can you </a:t>
            </a:r>
            <a:br>
              <a:rPr lang="en-US" sz="6000" dirty="0">
                <a:solidFill>
                  <a:schemeClr val="bg1"/>
                </a:solidFill>
              </a:rPr>
            </a:br>
            <a:r>
              <a:rPr lang="en-US" sz="6000" dirty="0">
                <a:solidFill>
                  <a:schemeClr val="bg1"/>
                </a:solidFill>
              </a:rPr>
              <a:t>build a house?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-80966" y="3944016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4567234" y="3944017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DD8185-B883-4CA2-B27E-075233A4033C}"/>
              </a:ext>
            </a:extLst>
          </p:cNvPr>
          <p:cNvSpPr txBox="1"/>
          <p:nvPr/>
        </p:nvSpPr>
        <p:spPr>
          <a:xfrm>
            <a:off x="5996550" y="5195727"/>
            <a:ext cx="2043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Introduction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596765-B9DC-49D0-8B74-1B66F56EB49D}"/>
              </a:ext>
            </a:extLst>
          </p:cNvPr>
          <p:cNvSpPr txBox="1"/>
          <p:nvPr/>
        </p:nvSpPr>
        <p:spPr>
          <a:xfrm>
            <a:off x="5999541" y="4419600"/>
            <a:ext cx="1919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Main Body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7C22F6-778C-4A29-8E25-593350D42AD3}"/>
              </a:ext>
            </a:extLst>
          </p:cNvPr>
          <p:cNvSpPr txBox="1"/>
          <p:nvPr/>
        </p:nvSpPr>
        <p:spPr>
          <a:xfrm>
            <a:off x="5999641" y="3683302"/>
            <a:ext cx="18773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E2C74F-56F4-4BA5-88B6-14E42B177C8E}"/>
              </a:ext>
            </a:extLst>
          </p:cNvPr>
          <p:cNvSpPr txBox="1"/>
          <p:nvPr/>
        </p:nvSpPr>
        <p:spPr>
          <a:xfrm>
            <a:off x="5986208" y="5923002"/>
            <a:ext cx="2187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Preliminaries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E26C9B-0A72-4EC6-BA3C-2F9F6ED7FE70}"/>
              </a:ext>
            </a:extLst>
          </p:cNvPr>
          <p:cNvSpPr/>
          <p:nvPr/>
        </p:nvSpPr>
        <p:spPr>
          <a:xfrm>
            <a:off x="538159" y="3667035"/>
            <a:ext cx="4648200" cy="815608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4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STRUCTURE</a:t>
            </a:r>
          </a:p>
          <a:p>
            <a:pPr algn="ctr"/>
            <a:endParaRPr lang="en-US" sz="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7" name="Title 42">
            <a:extLst>
              <a:ext uri="{FF2B5EF4-FFF2-40B4-BE49-F238E27FC236}">
                <a16:creationId xmlns:a16="http://schemas.microsoft.com/office/drawing/2014/main" id="{FEED881A-D859-4DDC-A270-A8B5E179B832}"/>
              </a:ext>
            </a:extLst>
          </p:cNvPr>
          <p:cNvSpPr txBox="1">
            <a:spLocks/>
          </p:cNvSpPr>
          <p:nvPr/>
        </p:nvSpPr>
        <p:spPr>
          <a:xfrm>
            <a:off x="811276" y="5257800"/>
            <a:ext cx="4114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cap="none" dirty="0"/>
              <a:t>You will need</a:t>
            </a:r>
          </a:p>
          <a:p>
            <a:r>
              <a:rPr lang="en-US" u="sng" cap="none" dirty="0"/>
              <a:t>5 main components 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2501E18-647B-44DC-954B-80A6884BBFAF}"/>
              </a:ext>
            </a:extLst>
          </p:cNvPr>
          <p:cNvGrpSpPr/>
          <p:nvPr/>
        </p:nvGrpSpPr>
        <p:grpSpPr>
          <a:xfrm>
            <a:off x="8716700" y="3048000"/>
            <a:ext cx="2809840" cy="3296205"/>
            <a:chOff x="9001160" y="1753327"/>
            <a:chExt cx="3078894" cy="361183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29938AC-43B2-4CB0-B65B-AE94827FCC25}"/>
                </a:ext>
              </a:extLst>
            </p:cNvPr>
            <p:cNvGrpSpPr/>
            <p:nvPr/>
          </p:nvGrpSpPr>
          <p:grpSpPr>
            <a:xfrm>
              <a:off x="9001160" y="1753327"/>
              <a:ext cx="3078894" cy="3611830"/>
              <a:chOff x="9001160" y="1753327"/>
              <a:chExt cx="3078894" cy="361183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16FE43E-A165-47D9-97CC-4D28F4521960}"/>
                  </a:ext>
                </a:extLst>
              </p:cNvPr>
              <p:cNvGrpSpPr/>
              <p:nvPr/>
            </p:nvGrpSpPr>
            <p:grpSpPr>
              <a:xfrm>
                <a:off x="9001160" y="1753327"/>
                <a:ext cx="3078894" cy="3611830"/>
                <a:chOff x="9001160" y="1753327"/>
                <a:chExt cx="3078894" cy="3611830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301061CC-814C-4EE1-BDE8-1CD1925A2131}"/>
                    </a:ext>
                  </a:extLst>
                </p:cNvPr>
                <p:cNvGrpSpPr/>
                <p:nvPr/>
              </p:nvGrpSpPr>
              <p:grpSpPr>
                <a:xfrm>
                  <a:off x="9001160" y="1753327"/>
                  <a:ext cx="3078894" cy="3611830"/>
                  <a:chOff x="8991600" y="1397138"/>
                  <a:chExt cx="3381907" cy="3967292"/>
                </a:xfrm>
              </p:grpSpPr>
              <p:pic>
                <p:nvPicPr>
                  <p:cNvPr id="7" name="Picture 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D412D90-3A95-4CF4-806F-273B558CEB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991600" y="1397138"/>
                    <a:ext cx="3381907" cy="3695839"/>
                  </a:xfrm>
                  <a:prstGeom prst="rect">
                    <a:avLst/>
                  </a:prstGeom>
                  <a:ln w="127000" cap="sq">
                    <a:solidFill>
                      <a:srgbClr val="000000"/>
                    </a:solidFill>
                    <a:miter lim="800000"/>
                  </a:ln>
                  <a:effectLst>
                    <a:outerShdw blurRad="57150" dist="50800" dir="2700000" algn="tl" rotWithShape="0">
                      <a:srgbClr val="000000">
                        <a:alpha val="40000"/>
                      </a:srgbClr>
                    </a:outerShdw>
                  </a:effectLst>
                </p:spPr>
              </p:pic>
              <p:sp>
                <p:nvSpPr>
                  <p:cNvPr id="8" name="Rectangle 7">
                    <a:extLst>
                      <a:ext uri="{FF2B5EF4-FFF2-40B4-BE49-F238E27FC236}">
                        <a16:creationId xmlns:a16="http://schemas.microsoft.com/office/drawing/2014/main" id="{BC1E631D-5139-4A3B-9131-3CDF8F67E212}"/>
                      </a:ext>
                    </a:extLst>
                  </p:cNvPr>
                  <p:cNvSpPr/>
                  <p:nvPr/>
                </p:nvSpPr>
                <p:spPr>
                  <a:xfrm>
                    <a:off x="8991600" y="4996545"/>
                    <a:ext cx="3381907" cy="367885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44664C49-DA91-45F7-8AC7-39FA818A48E6}"/>
                    </a:ext>
                  </a:extLst>
                </p:cNvPr>
                <p:cNvGrpSpPr/>
                <p:nvPr/>
              </p:nvGrpSpPr>
              <p:grpSpPr>
                <a:xfrm>
                  <a:off x="10179428" y="2243287"/>
                  <a:ext cx="755272" cy="755272"/>
                  <a:chOff x="10179428" y="2243287"/>
                  <a:chExt cx="755272" cy="755272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96F667FB-1CDC-4CB7-A4BA-A25DF6EC8F72}"/>
                      </a:ext>
                    </a:extLst>
                  </p:cNvPr>
                  <p:cNvSpPr/>
                  <p:nvPr/>
                </p:nvSpPr>
                <p:spPr>
                  <a:xfrm>
                    <a:off x="10291997" y="2325976"/>
                    <a:ext cx="515426" cy="54864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4" name="Graphic 13" descr="Window with solid fill">
                    <a:extLst>
                      <a:ext uri="{FF2B5EF4-FFF2-40B4-BE49-F238E27FC236}">
                        <a16:creationId xmlns:a16="http://schemas.microsoft.com/office/drawing/2014/main" id="{16421277-2226-4C20-AA07-571BFCCB553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179428" y="2243287"/>
                    <a:ext cx="755272" cy="75527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87954B6-0693-486F-959F-9EE26587E7F1}"/>
                  </a:ext>
                </a:extLst>
              </p:cNvPr>
              <p:cNvGrpSpPr/>
              <p:nvPr/>
            </p:nvGrpSpPr>
            <p:grpSpPr>
              <a:xfrm>
                <a:off x="9017073" y="1764773"/>
                <a:ext cx="3036739" cy="1314948"/>
                <a:chOff x="9022070" y="1764773"/>
                <a:chExt cx="3036739" cy="1314948"/>
              </a:xfrm>
            </p:grpSpPr>
            <p:sp>
              <p:nvSpPr>
                <p:cNvPr id="22" name="Diagonal Stripe 21">
                  <a:extLst>
                    <a:ext uri="{FF2B5EF4-FFF2-40B4-BE49-F238E27FC236}">
                      <a16:creationId xmlns:a16="http://schemas.microsoft.com/office/drawing/2014/main" id="{38354A2A-BD9B-4005-AF2F-82627B130396}"/>
                    </a:ext>
                  </a:extLst>
                </p:cNvPr>
                <p:cNvSpPr/>
                <p:nvPr/>
              </p:nvSpPr>
              <p:spPr>
                <a:xfrm rot="21225469">
                  <a:off x="10244526" y="194495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Diagonal Stripe 38">
                  <a:extLst>
                    <a:ext uri="{FF2B5EF4-FFF2-40B4-BE49-F238E27FC236}">
                      <a16:creationId xmlns:a16="http://schemas.microsoft.com/office/drawing/2014/main" id="{F5507FCA-4C5B-4054-8E95-E37EA71BA83A}"/>
                    </a:ext>
                  </a:extLst>
                </p:cNvPr>
                <p:cNvSpPr/>
                <p:nvPr/>
              </p:nvSpPr>
              <p:spPr>
                <a:xfrm rot="20976021">
                  <a:off x="10375703" y="176583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Diagonal Stripe 39">
                  <a:extLst>
                    <a:ext uri="{FF2B5EF4-FFF2-40B4-BE49-F238E27FC236}">
                      <a16:creationId xmlns:a16="http://schemas.microsoft.com/office/drawing/2014/main" id="{62B1D799-2BF1-4F28-BA16-64BF5E2B517F}"/>
                    </a:ext>
                  </a:extLst>
                </p:cNvPr>
                <p:cNvSpPr/>
                <p:nvPr/>
              </p:nvSpPr>
              <p:spPr>
                <a:xfrm>
                  <a:off x="10098231" y="210361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:a16="http://schemas.microsoft.com/office/drawing/2014/main" id="{49862EE9-4A17-48D5-ACC9-34EBB8D04881}"/>
                    </a:ext>
                  </a:extLst>
                </p:cNvPr>
                <p:cNvSpPr/>
                <p:nvPr/>
              </p:nvSpPr>
              <p:spPr>
                <a:xfrm rot="158017">
                  <a:off x="9944101" y="225354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:a16="http://schemas.microsoft.com/office/drawing/2014/main" id="{223D3700-FC98-4A1B-BD19-7B6FCF0D400D}"/>
                    </a:ext>
                  </a:extLst>
                </p:cNvPr>
                <p:cNvSpPr/>
                <p:nvPr/>
              </p:nvSpPr>
              <p:spPr>
                <a:xfrm rot="484393">
                  <a:off x="9769762" y="2400600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Diagonal Stripe 43">
                  <a:extLst>
                    <a:ext uri="{FF2B5EF4-FFF2-40B4-BE49-F238E27FC236}">
                      <a16:creationId xmlns:a16="http://schemas.microsoft.com/office/drawing/2014/main" id="{8E5D4B51-1731-4DA2-A63D-80C918336670}"/>
                    </a:ext>
                  </a:extLst>
                </p:cNvPr>
                <p:cNvSpPr/>
                <p:nvPr/>
              </p:nvSpPr>
              <p:spPr>
                <a:xfrm rot="666348">
                  <a:off x="9588639" y="253473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Diagonal Stripe 44">
                  <a:extLst>
                    <a:ext uri="{FF2B5EF4-FFF2-40B4-BE49-F238E27FC236}">
                      <a16:creationId xmlns:a16="http://schemas.microsoft.com/office/drawing/2014/main" id="{FBA30631-C33D-467C-9DA5-3C1F337A94C9}"/>
                    </a:ext>
                  </a:extLst>
                </p:cNvPr>
                <p:cNvSpPr/>
                <p:nvPr/>
              </p:nvSpPr>
              <p:spPr>
                <a:xfrm rot="666348">
                  <a:off x="9402796" y="26604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Diagonal Stripe 45">
                  <a:extLst>
                    <a:ext uri="{FF2B5EF4-FFF2-40B4-BE49-F238E27FC236}">
                      <a16:creationId xmlns:a16="http://schemas.microsoft.com/office/drawing/2014/main" id="{75AC9CAD-4A1B-48A1-9519-7280CA0AA1D8}"/>
                    </a:ext>
                  </a:extLst>
                </p:cNvPr>
                <p:cNvSpPr/>
                <p:nvPr/>
              </p:nvSpPr>
              <p:spPr>
                <a:xfrm rot="807466">
                  <a:off x="9218897" y="2774019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Diagonal Stripe 46">
                  <a:extLst>
                    <a:ext uri="{FF2B5EF4-FFF2-40B4-BE49-F238E27FC236}">
                      <a16:creationId xmlns:a16="http://schemas.microsoft.com/office/drawing/2014/main" id="{BA52DF49-26BE-4974-B75A-1232466714B2}"/>
                    </a:ext>
                  </a:extLst>
                </p:cNvPr>
                <p:cNvSpPr/>
                <p:nvPr/>
              </p:nvSpPr>
              <p:spPr>
                <a:xfrm rot="807466">
                  <a:off x="9022070" y="289084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Diagonal Stripe 56">
                  <a:extLst>
                    <a:ext uri="{FF2B5EF4-FFF2-40B4-BE49-F238E27FC236}">
                      <a16:creationId xmlns:a16="http://schemas.microsoft.com/office/drawing/2014/main" id="{558E3EFD-6B13-4305-B24F-91E49D00C673}"/>
                    </a:ext>
                  </a:extLst>
                </p:cNvPr>
                <p:cNvSpPr/>
                <p:nvPr/>
              </p:nvSpPr>
              <p:spPr>
                <a:xfrm rot="273999" flipH="1">
                  <a:off x="10579562" y="176477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Diagonal Stripe 57">
                  <a:extLst>
                    <a:ext uri="{FF2B5EF4-FFF2-40B4-BE49-F238E27FC236}">
                      <a16:creationId xmlns:a16="http://schemas.microsoft.com/office/drawing/2014/main" id="{27E94643-1BF1-4ABD-82C0-BE932D63DEAE}"/>
                    </a:ext>
                  </a:extLst>
                </p:cNvPr>
                <p:cNvSpPr/>
                <p:nvPr/>
              </p:nvSpPr>
              <p:spPr>
                <a:xfrm rot="247656" flipH="1">
                  <a:off x="10729447" y="193083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Diagonal Stripe 58">
                  <a:extLst>
                    <a:ext uri="{FF2B5EF4-FFF2-40B4-BE49-F238E27FC236}">
                      <a16:creationId xmlns:a16="http://schemas.microsoft.com/office/drawing/2014/main" id="{25237D32-CE03-4174-BC7A-8CDB06E4FF8C}"/>
                    </a:ext>
                  </a:extLst>
                </p:cNvPr>
                <p:cNvSpPr/>
                <p:nvPr/>
              </p:nvSpPr>
              <p:spPr>
                <a:xfrm flipH="1">
                  <a:off x="10876718" y="2088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Diagonal Stripe 59">
                  <a:extLst>
                    <a:ext uri="{FF2B5EF4-FFF2-40B4-BE49-F238E27FC236}">
                      <a16:creationId xmlns:a16="http://schemas.microsoft.com/office/drawing/2014/main" id="{4A30DC30-C7EE-4375-8A98-FB70B789B392}"/>
                    </a:ext>
                  </a:extLst>
                </p:cNvPr>
                <p:cNvSpPr/>
                <p:nvPr/>
              </p:nvSpPr>
              <p:spPr>
                <a:xfrm flipH="1">
                  <a:off x="11036119" y="22451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Diagonal Stripe 62">
                  <a:extLst>
                    <a:ext uri="{FF2B5EF4-FFF2-40B4-BE49-F238E27FC236}">
                      <a16:creationId xmlns:a16="http://schemas.microsoft.com/office/drawing/2014/main" id="{1A98A73E-B0BA-453B-AF03-4C8E0372CD7C}"/>
                    </a:ext>
                  </a:extLst>
                </p:cNvPr>
                <p:cNvSpPr/>
                <p:nvPr/>
              </p:nvSpPr>
              <p:spPr>
                <a:xfrm rot="21413272" flipH="1">
                  <a:off x="11197492" y="2400599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Diagonal Stripe 63">
                  <a:extLst>
                    <a:ext uri="{FF2B5EF4-FFF2-40B4-BE49-F238E27FC236}">
                      <a16:creationId xmlns:a16="http://schemas.microsoft.com/office/drawing/2014/main" id="{7964D636-FFAD-4AAA-AEFB-F866897DE87B}"/>
                    </a:ext>
                  </a:extLst>
                </p:cNvPr>
                <p:cNvSpPr/>
                <p:nvPr/>
              </p:nvSpPr>
              <p:spPr>
                <a:xfrm rot="21249134" flipH="1">
                  <a:off x="11370037" y="254972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Diagonal Stripe 64">
                  <a:extLst>
                    <a:ext uri="{FF2B5EF4-FFF2-40B4-BE49-F238E27FC236}">
                      <a16:creationId xmlns:a16="http://schemas.microsoft.com/office/drawing/2014/main" id="{7D19C825-110A-4208-8E3B-C2D6B7B2EF8B}"/>
                    </a:ext>
                  </a:extLst>
                </p:cNvPr>
                <p:cNvSpPr/>
                <p:nvPr/>
              </p:nvSpPr>
              <p:spPr>
                <a:xfrm rot="21105246" flipH="1">
                  <a:off x="11548937" y="2687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Diagonal Stripe 65">
                  <a:extLst>
                    <a:ext uri="{FF2B5EF4-FFF2-40B4-BE49-F238E27FC236}">
                      <a16:creationId xmlns:a16="http://schemas.microsoft.com/office/drawing/2014/main" id="{09336A4D-9A98-4C97-A01F-5D8DB39BF1E5}"/>
                    </a:ext>
                  </a:extLst>
                </p:cNvPr>
                <p:cNvSpPr/>
                <p:nvPr/>
              </p:nvSpPr>
              <p:spPr>
                <a:xfrm rot="20901344" flipH="1">
                  <a:off x="11727334" y="281058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Diagonal Stripe 66">
                  <a:extLst>
                    <a:ext uri="{FF2B5EF4-FFF2-40B4-BE49-F238E27FC236}">
                      <a16:creationId xmlns:a16="http://schemas.microsoft.com/office/drawing/2014/main" id="{B1AF4630-CCD2-4B87-9A10-23985DE1153D}"/>
                    </a:ext>
                  </a:extLst>
                </p:cNvPr>
                <p:cNvSpPr/>
                <p:nvPr/>
              </p:nvSpPr>
              <p:spPr>
                <a:xfrm rot="20792534" flipH="1">
                  <a:off x="11906409" y="29273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CC878A9-5F12-42A3-8AF0-58480D566CCA}"/>
                </a:ext>
              </a:extLst>
            </p:cNvPr>
            <p:cNvSpPr/>
            <p:nvPr/>
          </p:nvSpPr>
          <p:spPr>
            <a:xfrm>
              <a:off x="10144125" y="4295775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CA0986E-A8B8-47CF-B484-705B404ECB40}"/>
              </a:ext>
            </a:extLst>
          </p:cNvPr>
          <p:cNvSpPr txBox="1"/>
          <p:nvPr/>
        </p:nvSpPr>
        <p:spPr>
          <a:xfrm>
            <a:off x="5989900" y="2893327"/>
            <a:ext cx="18773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End Matter</a:t>
            </a:r>
          </a:p>
        </p:txBody>
      </p:sp>
      <p:sp>
        <p:nvSpPr>
          <p:cNvPr id="79" name="Arrow: Right 78">
            <a:extLst>
              <a:ext uri="{FF2B5EF4-FFF2-40B4-BE49-F238E27FC236}">
                <a16:creationId xmlns:a16="http://schemas.microsoft.com/office/drawing/2014/main" id="{1A94926F-F8D4-49CB-B1D5-7A38613330D2}"/>
              </a:ext>
            </a:extLst>
          </p:cNvPr>
          <p:cNvSpPr/>
          <p:nvPr/>
        </p:nvSpPr>
        <p:spPr>
          <a:xfrm>
            <a:off x="8107167" y="6080927"/>
            <a:ext cx="1056485" cy="238149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Arrow: Right 80">
            <a:extLst>
              <a:ext uri="{FF2B5EF4-FFF2-40B4-BE49-F238E27FC236}">
                <a16:creationId xmlns:a16="http://schemas.microsoft.com/office/drawing/2014/main" id="{A52D39D8-CFA1-43C1-AD39-D1A021D26337}"/>
              </a:ext>
            </a:extLst>
          </p:cNvPr>
          <p:cNvSpPr/>
          <p:nvPr/>
        </p:nvSpPr>
        <p:spPr>
          <a:xfrm>
            <a:off x="8102809" y="5368726"/>
            <a:ext cx="1466749" cy="237744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Arrow: Right 81">
            <a:extLst>
              <a:ext uri="{FF2B5EF4-FFF2-40B4-BE49-F238E27FC236}">
                <a16:creationId xmlns:a16="http://schemas.microsoft.com/office/drawing/2014/main" id="{989B6D7D-AFC8-4937-A173-B2FEE954803D}"/>
              </a:ext>
            </a:extLst>
          </p:cNvPr>
          <p:cNvSpPr/>
          <p:nvPr/>
        </p:nvSpPr>
        <p:spPr>
          <a:xfrm>
            <a:off x="8107168" y="4588401"/>
            <a:ext cx="931916" cy="237744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Arrow: Right 82">
            <a:extLst>
              <a:ext uri="{FF2B5EF4-FFF2-40B4-BE49-F238E27FC236}">
                <a16:creationId xmlns:a16="http://schemas.microsoft.com/office/drawing/2014/main" id="{63E1B8C1-8F72-405D-B003-2AA30B031301}"/>
              </a:ext>
            </a:extLst>
          </p:cNvPr>
          <p:cNvSpPr/>
          <p:nvPr/>
        </p:nvSpPr>
        <p:spPr>
          <a:xfrm>
            <a:off x="8102808" y="3819144"/>
            <a:ext cx="1687330" cy="234391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row: Right 83">
            <a:extLst>
              <a:ext uri="{FF2B5EF4-FFF2-40B4-BE49-F238E27FC236}">
                <a16:creationId xmlns:a16="http://schemas.microsoft.com/office/drawing/2014/main" id="{AEF3B46C-E375-479F-9336-968CD6610B5D}"/>
              </a:ext>
            </a:extLst>
          </p:cNvPr>
          <p:cNvSpPr/>
          <p:nvPr/>
        </p:nvSpPr>
        <p:spPr>
          <a:xfrm>
            <a:off x="8107481" y="3049141"/>
            <a:ext cx="1787254" cy="237744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itle 12">
            <a:extLst>
              <a:ext uri="{FF2B5EF4-FFF2-40B4-BE49-F238E27FC236}">
                <a16:creationId xmlns:a16="http://schemas.microsoft.com/office/drawing/2014/main" id="{3E7E9D6B-8DFA-47A4-BBBE-A85E0EEFD9EB}"/>
              </a:ext>
            </a:extLst>
          </p:cNvPr>
          <p:cNvSpPr txBox="1">
            <a:spLocks/>
          </p:cNvSpPr>
          <p:nvPr/>
        </p:nvSpPr>
        <p:spPr>
          <a:xfrm>
            <a:off x="538160" y="905337"/>
            <a:ext cx="4638674" cy="22950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mock</a:t>
            </a:r>
          </a:p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Experimental REPORT</a:t>
            </a:r>
          </a:p>
        </p:txBody>
      </p:sp>
    </p:spTree>
    <p:extLst>
      <p:ext uri="{BB962C8B-B14F-4D97-AF65-F5344CB8AC3E}">
        <p14:creationId xmlns:p14="http://schemas.microsoft.com/office/powerpoint/2010/main" val="320284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1" grpId="0" animBg="1"/>
      <p:bldP spid="82" grpId="0" animBg="1"/>
      <p:bldP spid="83" grpId="0" animBg="1"/>
      <p:bldP spid="8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29286" cy="6858000"/>
          </a:xfrm>
        </p:spPr>
      </p:pic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634" y="533400"/>
            <a:ext cx="4648200" cy="6324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2195" y="338645"/>
            <a:ext cx="3368805" cy="2463945"/>
          </a:xfrm>
        </p:spPr>
        <p:txBody>
          <a:bodyPr/>
          <a:lstStyle/>
          <a:p>
            <a:r>
              <a:rPr lang="en-US" sz="6000" dirty="0">
                <a:solidFill>
                  <a:schemeClr val="bg1"/>
                </a:solidFill>
              </a:rPr>
              <a:t>foundation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-80966" y="3944016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4567234" y="3944017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E2C74F-56F4-4BA5-88B6-14E42B177C8E}"/>
              </a:ext>
            </a:extLst>
          </p:cNvPr>
          <p:cNvSpPr txBox="1"/>
          <p:nvPr/>
        </p:nvSpPr>
        <p:spPr>
          <a:xfrm>
            <a:off x="5986208" y="5923002"/>
            <a:ext cx="2187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Preliminaries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E26C9B-0A72-4EC6-BA3C-2F9F6ED7FE70}"/>
              </a:ext>
            </a:extLst>
          </p:cNvPr>
          <p:cNvSpPr/>
          <p:nvPr/>
        </p:nvSpPr>
        <p:spPr>
          <a:xfrm>
            <a:off x="538159" y="3667035"/>
            <a:ext cx="4648200" cy="815608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4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PRELIMINARIES</a:t>
            </a:r>
          </a:p>
          <a:p>
            <a:pPr algn="ctr"/>
            <a:endParaRPr lang="en-US" sz="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7" name="Title 42">
            <a:extLst>
              <a:ext uri="{FF2B5EF4-FFF2-40B4-BE49-F238E27FC236}">
                <a16:creationId xmlns:a16="http://schemas.microsoft.com/office/drawing/2014/main" id="{FEED881A-D859-4DDC-A270-A8B5E179B832}"/>
              </a:ext>
            </a:extLst>
          </p:cNvPr>
          <p:cNvSpPr txBox="1">
            <a:spLocks/>
          </p:cNvSpPr>
          <p:nvPr/>
        </p:nvSpPr>
        <p:spPr>
          <a:xfrm>
            <a:off x="914400" y="4876800"/>
            <a:ext cx="4011676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Title Page</a:t>
            </a:r>
          </a:p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Abstract</a:t>
            </a:r>
          </a:p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Contents (optional)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2501E18-647B-44DC-954B-80A6884BBFAF}"/>
              </a:ext>
            </a:extLst>
          </p:cNvPr>
          <p:cNvGrpSpPr/>
          <p:nvPr/>
        </p:nvGrpSpPr>
        <p:grpSpPr>
          <a:xfrm>
            <a:off x="8716700" y="3048000"/>
            <a:ext cx="2809840" cy="3296205"/>
            <a:chOff x="9001160" y="1753327"/>
            <a:chExt cx="3078894" cy="361183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29938AC-43B2-4CB0-B65B-AE94827FCC25}"/>
                </a:ext>
              </a:extLst>
            </p:cNvPr>
            <p:cNvGrpSpPr/>
            <p:nvPr/>
          </p:nvGrpSpPr>
          <p:grpSpPr>
            <a:xfrm>
              <a:off x="9001160" y="1753327"/>
              <a:ext cx="3078894" cy="3611830"/>
              <a:chOff x="9001160" y="1753327"/>
              <a:chExt cx="3078894" cy="361183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16FE43E-A165-47D9-97CC-4D28F4521960}"/>
                  </a:ext>
                </a:extLst>
              </p:cNvPr>
              <p:cNvGrpSpPr/>
              <p:nvPr/>
            </p:nvGrpSpPr>
            <p:grpSpPr>
              <a:xfrm>
                <a:off x="9001160" y="1753327"/>
                <a:ext cx="3078894" cy="3611830"/>
                <a:chOff x="9001160" y="1753327"/>
                <a:chExt cx="3078894" cy="3611830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301061CC-814C-4EE1-BDE8-1CD1925A2131}"/>
                    </a:ext>
                  </a:extLst>
                </p:cNvPr>
                <p:cNvGrpSpPr/>
                <p:nvPr/>
              </p:nvGrpSpPr>
              <p:grpSpPr>
                <a:xfrm>
                  <a:off x="9001160" y="1753327"/>
                  <a:ext cx="3078894" cy="3611830"/>
                  <a:chOff x="8991600" y="1397138"/>
                  <a:chExt cx="3381907" cy="3967292"/>
                </a:xfrm>
              </p:grpSpPr>
              <p:pic>
                <p:nvPicPr>
                  <p:cNvPr id="7" name="Picture 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D412D90-3A95-4CF4-806F-273B558CEB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991600" y="1397138"/>
                    <a:ext cx="3381907" cy="3695839"/>
                  </a:xfrm>
                  <a:prstGeom prst="rect">
                    <a:avLst/>
                  </a:prstGeom>
                  <a:ln w="127000" cap="sq">
                    <a:solidFill>
                      <a:srgbClr val="000000"/>
                    </a:solidFill>
                    <a:miter lim="800000"/>
                  </a:ln>
                  <a:effectLst>
                    <a:outerShdw blurRad="57150" dist="50800" dir="2700000" algn="tl" rotWithShape="0">
                      <a:srgbClr val="000000">
                        <a:alpha val="40000"/>
                      </a:srgbClr>
                    </a:outerShdw>
                  </a:effectLst>
                </p:spPr>
              </p:pic>
              <p:sp>
                <p:nvSpPr>
                  <p:cNvPr id="8" name="Rectangle 7">
                    <a:extLst>
                      <a:ext uri="{FF2B5EF4-FFF2-40B4-BE49-F238E27FC236}">
                        <a16:creationId xmlns:a16="http://schemas.microsoft.com/office/drawing/2014/main" id="{BC1E631D-5139-4A3B-9131-3CDF8F67E212}"/>
                      </a:ext>
                    </a:extLst>
                  </p:cNvPr>
                  <p:cNvSpPr/>
                  <p:nvPr/>
                </p:nvSpPr>
                <p:spPr>
                  <a:xfrm>
                    <a:off x="8991600" y="4996545"/>
                    <a:ext cx="3381907" cy="367885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44664C49-DA91-45F7-8AC7-39FA818A48E6}"/>
                    </a:ext>
                  </a:extLst>
                </p:cNvPr>
                <p:cNvGrpSpPr/>
                <p:nvPr/>
              </p:nvGrpSpPr>
              <p:grpSpPr>
                <a:xfrm>
                  <a:off x="10179428" y="2243287"/>
                  <a:ext cx="755272" cy="755272"/>
                  <a:chOff x="10179428" y="2243287"/>
                  <a:chExt cx="755272" cy="755272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96F667FB-1CDC-4CB7-A4BA-A25DF6EC8F72}"/>
                      </a:ext>
                    </a:extLst>
                  </p:cNvPr>
                  <p:cNvSpPr/>
                  <p:nvPr/>
                </p:nvSpPr>
                <p:spPr>
                  <a:xfrm>
                    <a:off x="10291997" y="2325976"/>
                    <a:ext cx="515426" cy="54864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4" name="Graphic 13" descr="Window with solid fill">
                    <a:extLst>
                      <a:ext uri="{FF2B5EF4-FFF2-40B4-BE49-F238E27FC236}">
                        <a16:creationId xmlns:a16="http://schemas.microsoft.com/office/drawing/2014/main" id="{16421277-2226-4C20-AA07-571BFCCB553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179428" y="2243287"/>
                    <a:ext cx="755272" cy="75527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87954B6-0693-486F-959F-9EE26587E7F1}"/>
                  </a:ext>
                </a:extLst>
              </p:cNvPr>
              <p:cNvGrpSpPr/>
              <p:nvPr/>
            </p:nvGrpSpPr>
            <p:grpSpPr>
              <a:xfrm>
                <a:off x="9017073" y="1764773"/>
                <a:ext cx="3036739" cy="1314948"/>
                <a:chOff x="9022070" y="1764773"/>
                <a:chExt cx="3036739" cy="1314948"/>
              </a:xfrm>
            </p:grpSpPr>
            <p:sp>
              <p:nvSpPr>
                <p:cNvPr id="22" name="Diagonal Stripe 21">
                  <a:extLst>
                    <a:ext uri="{FF2B5EF4-FFF2-40B4-BE49-F238E27FC236}">
                      <a16:creationId xmlns:a16="http://schemas.microsoft.com/office/drawing/2014/main" id="{38354A2A-BD9B-4005-AF2F-82627B130396}"/>
                    </a:ext>
                  </a:extLst>
                </p:cNvPr>
                <p:cNvSpPr/>
                <p:nvPr/>
              </p:nvSpPr>
              <p:spPr>
                <a:xfrm rot="21225469">
                  <a:off x="10244526" y="194495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Diagonal Stripe 38">
                  <a:extLst>
                    <a:ext uri="{FF2B5EF4-FFF2-40B4-BE49-F238E27FC236}">
                      <a16:creationId xmlns:a16="http://schemas.microsoft.com/office/drawing/2014/main" id="{F5507FCA-4C5B-4054-8E95-E37EA71BA83A}"/>
                    </a:ext>
                  </a:extLst>
                </p:cNvPr>
                <p:cNvSpPr/>
                <p:nvPr/>
              </p:nvSpPr>
              <p:spPr>
                <a:xfrm rot="20976021">
                  <a:off x="10375703" y="176583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Diagonal Stripe 39">
                  <a:extLst>
                    <a:ext uri="{FF2B5EF4-FFF2-40B4-BE49-F238E27FC236}">
                      <a16:creationId xmlns:a16="http://schemas.microsoft.com/office/drawing/2014/main" id="{62B1D799-2BF1-4F28-BA16-64BF5E2B517F}"/>
                    </a:ext>
                  </a:extLst>
                </p:cNvPr>
                <p:cNvSpPr/>
                <p:nvPr/>
              </p:nvSpPr>
              <p:spPr>
                <a:xfrm>
                  <a:off x="10098231" y="210361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:a16="http://schemas.microsoft.com/office/drawing/2014/main" id="{49862EE9-4A17-48D5-ACC9-34EBB8D04881}"/>
                    </a:ext>
                  </a:extLst>
                </p:cNvPr>
                <p:cNvSpPr/>
                <p:nvPr/>
              </p:nvSpPr>
              <p:spPr>
                <a:xfrm rot="158017">
                  <a:off x="9944101" y="225354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:a16="http://schemas.microsoft.com/office/drawing/2014/main" id="{223D3700-FC98-4A1B-BD19-7B6FCF0D400D}"/>
                    </a:ext>
                  </a:extLst>
                </p:cNvPr>
                <p:cNvSpPr/>
                <p:nvPr/>
              </p:nvSpPr>
              <p:spPr>
                <a:xfrm rot="484393">
                  <a:off x="9769762" y="2400600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Diagonal Stripe 43">
                  <a:extLst>
                    <a:ext uri="{FF2B5EF4-FFF2-40B4-BE49-F238E27FC236}">
                      <a16:creationId xmlns:a16="http://schemas.microsoft.com/office/drawing/2014/main" id="{8E5D4B51-1731-4DA2-A63D-80C918336670}"/>
                    </a:ext>
                  </a:extLst>
                </p:cNvPr>
                <p:cNvSpPr/>
                <p:nvPr/>
              </p:nvSpPr>
              <p:spPr>
                <a:xfrm rot="666348">
                  <a:off x="9588639" y="253473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Diagonal Stripe 44">
                  <a:extLst>
                    <a:ext uri="{FF2B5EF4-FFF2-40B4-BE49-F238E27FC236}">
                      <a16:creationId xmlns:a16="http://schemas.microsoft.com/office/drawing/2014/main" id="{FBA30631-C33D-467C-9DA5-3C1F337A94C9}"/>
                    </a:ext>
                  </a:extLst>
                </p:cNvPr>
                <p:cNvSpPr/>
                <p:nvPr/>
              </p:nvSpPr>
              <p:spPr>
                <a:xfrm rot="666348">
                  <a:off x="9402796" y="26604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Diagonal Stripe 45">
                  <a:extLst>
                    <a:ext uri="{FF2B5EF4-FFF2-40B4-BE49-F238E27FC236}">
                      <a16:creationId xmlns:a16="http://schemas.microsoft.com/office/drawing/2014/main" id="{75AC9CAD-4A1B-48A1-9519-7280CA0AA1D8}"/>
                    </a:ext>
                  </a:extLst>
                </p:cNvPr>
                <p:cNvSpPr/>
                <p:nvPr/>
              </p:nvSpPr>
              <p:spPr>
                <a:xfrm rot="807466">
                  <a:off x="9218897" y="2774019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Diagonal Stripe 46">
                  <a:extLst>
                    <a:ext uri="{FF2B5EF4-FFF2-40B4-BE49-F238E27FC236}">
                      <a16:creationId xmlns:a16="http://schemas.microsoft.com/office/drawing/2014/main" id="{BA52DF49-26BE-4974-B75A-1232466714B2}"/>
                    </a:ext>
                  </a:extLst>
                </p:cNvPr>
                <p:cNvSpPr/>
                <p:nvPr/>
              </p:nvSpPr>
              <p:spPr>
                <a:xfrm rot="807466">
                  <a:off x="9022070" y="289084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Diagonal Stripe 56">
                  <a:extLst>
                    <a:ext uri="{FF2B5EF4-FFF2-40B4-BE49-F238E27FC236}">
                      <a16:creationId xmlns:a16="http://schemas.microsoft.com/office/drawing/2014/main" id="{558E3EFD-6B13-4305-B24F-91E49D00C673}"/>
                    </a:ext>
                  </a:extLst>
                </p:cNvPr>
                <p:cNvSpPr/>
                <p:nvPr/>
              </p:nvSpPr>
              <p:spPr>
                <a:xfrm rot="273999" flipH="1">
                  <a:off x="10579562" y="176477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Diagonal Stripe 57">
                  <a:extLst>
                    <a:ext uri="{FF2B5EF4-FFF2-40B4-BE49-F238E27FC236}">
                      <a16:creationId xmlns:a16="http://schemas.microsoft.com/office/drawing/2014/main" id="{27E94643-1BF1-4ABD-82C0-BE932D63DEAE}"/>
                    </a:ext>
                  </a:extLst>
                </p:cNvPr>
                <p:cNvSpPr/>
                <p:nvPr/>
              </p:nvSpPr>
              <p:spPr>
                <a:xfrm rot="247656" flipH="1">
                  <a:off x="10729447" y="193083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Diagonal Stripe 58">
                  <a:extLst>
                    <a:ext uri="{FF2B5EF4-FFF2-40B4-BE49-F238E27FC236}">
                      <a16:creationId xmlns:a16="http://schemas.microsoft.com/office/drawing/2014/main" id="{25237D32-CE03-4174-BC7A-8CDB06E4FF8C}"/>
                    </a:ext>
                  </a:extLst>
                </p:cNvPr>
                <p:cNvSpPr/>
                <p:nvPr/>
              </p:nvSpPr>
              <p:spPr>
                <a:xfrm flipH="1">
                  <a:off x="10876718" y="2088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Diagonal Stripe 59">
                  <a:extLst>
                    <a:ext uri="{FF2B5EF4-FFF2-40B4-BE49-F238E27FC236}">
                      <a16:creationId xmlns:a16="http://schemas.microsoft.com/office/drawing/2014/main" id="{4A30DC30-C7EE-4375-8A98-FB70B789B392}"/>
                    </a:ext>
                  </a:extLst>
                </p:cNvPr>
                <p:cNvSpPr/>
                <p:nvPr/>
              </p:nvSpPr>
              <p:spPr>
                <a:xfrm flipH="1">
                  <a:off x="11036119" y="22451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Diagonal Stripe 62">
                  <a:extLst>
                    <a:ext uri="{FF2B5EF4-FFF2-40B4-BE49-F238E27FC236}">
                      <a16:creationId xmlns:a16="http://schemas.microsoft.com/office/drawing/2014/main" id="{1A98A73E-B0BA-453B-AF03-4C8E0372CD7C}"/>
                    </a:ext>
                  </a:extLst>
                </p:cNvPr>
                <p:cNvSpPr/>
                <p:nvPr/>
              </p:nvSpPr>
              <p:spPr>
                <a:xfrm rot="21413272" flipH="1">
                  <a:off x="11197492" y="2400599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Diagonal Stripe 63">
                  <a:extLst>
                    <a:ext uri="{FF2B5EF4-FFF2-40B4-BE49-F238E27FC236}">
                      <a16:creationId xmlns:a16="http://schemas.microsoft.com/office/drawing/2014/main" id="{7964D636-FFAD-4AAA-AEFB-F866897DE87B}"/>
                    </a:ext>
                  </a:extLst>
                </p:cNvPr>
                <p:cNvSpPr/>
                <p:nvPr/>
              </p:nvSpPr>
              <p:spPr>
                <a:xfrm rot="21249134" flipH="1">
                  <a:off x="11370037" y="254972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Diagonal Stripe 64">
                  <a:extLst>
                    <a:ext uri="{FF2B5EF4-FFF2-40B4-BE49-F238E27FC236}">
                      <a16:creationId xmlns:a16="http://schemas.microsoft.com/office/drawing/2014/main" id="{7D19C825-110A-4208-8E3B-C2D6B7B2EF8B}"/>
                    </a:ext>
                  </a:extLst>
                </p:cNvPr>
                <p:cNvSpPr/>
                <p:nvPr/>
              </p:nvSpPr>
              <p:spPr>
                <a:xfrm rot="21105246" flipH="1">
                  <a:off x="11548937" y="2687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Diagonal Stripe 65">
                  <a:extLst>
                    <a:ext uri="{FF2B5EF4-FFF2-40B4-BE49-F238E27FC236}">
                      <a16:creationId xmlns:a16="http://schemas.microsoft.com/office/drawing/2014/main" id="{09336A4D-9A98-4C97-A01F-5D8DB39BF1E5}"/>
                    </a:ext>
                  </a:extLst>
                </p:cNvPr>
                <p:cNvSpPr/>
                <p:nvPr/>
              </p:nvSpPr>
              <p:spPr>
                <a:xfrm rot="20901344" flipH="1">
                  <a:off x="11727334" y="281058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Diagonal Stripe 66">
                  <a:extLst>
                    <a:ext uri="{FF2B5EF4-FFF2-40B4-BE49-F238E27FC236}">
                      <a16:creationId xmlns:a16="http://schemas.microsoft.com/office/drawing/2014/main" id="{B1AF4630-CCD2-4B87-9A10-23985DE1153D}"/>
                    </a:ext>
                  </a:extLst>
                </p:cNvPr>
                <p:cNvSpPr/>
                <p:nvPr/>
              </p:nvSpPr>
              <p:spPr>
                <a:xfrm rot="20792534" flipH="1">
                  <a:off x="11906409" y="29273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CC878A9-5F12-42A3-8AF0-58480D566CCA}"/>
                </a:ext>
              </a:extLst>
            </p:cNvPr>
            <p:cNvSpPr/>
            <p:nvPr/>
          </p:nvSpPr>
          <p:spPr>
            <a:xfrm>
              <a:off x="10144125" y="4295775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Arrow: Right 78">
            <a:extLst>
              <a:ext uri="{FF2B5EF4-FFF2-40B4-BE49-F238E27FC236}">
                <a16:creationId xmlns:a16="http://schemas.microsoft.com/office/drawing/2014/main" id="{1A94926F-F8D4-49CB-B1D5-7A38613330D2}"/>
              </a:ext>
            </a:extLst>
          </p:cNvPr>
          <p:cNvSpPr/>
          <p:nvPr/>
        </p:nvSpPr>
        <p:spPr>
          <a:xfrm>
            <a:off x="8107167" y="6080927"/>
            <a:ext cx="1056485" cy="238149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itle 12">
            <a:extLst>
              <a:ext uri="{FF2B5EF4-FFF2-40B4-BE49-F238E27FC236}">
                <a16:creationId xmlns:a16="http://schemas.microsoft.com/office/drawing/2014/main" id="{B2E464C9-1238-47BF-99A6-9AB22FA2D052}"/>
              </a:ext>
            </a:extLst>
          </p:cNvPr>
          <p:cNvSpPr txBox="1">
            <a:spLocks/>
          </p:cNvSpPr>
          <p:nvPr/>
        </p:nvSpPr>
        <p:spPr>
          <a:xfrm>
            <a:off x="538160" y="905337"/>
            <a:ext cx="4638674" cy="22950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mock</a:t>
            </a:r>
          </a:p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Experimental REPORT</a:t>
            </a:r>
          </a:p>
        </p:txBody>
      </p:sp>
    </p:spTree>
    <p:extLst>
      <p:ext uri="{BB962C8B-B14F-4D97-AF65-F5344CB8AC3E}">
        <p14:creationId xmlns:p14="http://schemas.microsoft.com/office/powerpoint/2010/main" val="1276470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29286" cy="6858000"/>
          </a:xfrm>
        </p:spPr>
      </p:pic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634" y="533400"/>
            <a:ext cx="4648200" cy="6324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0601" y="338645"/>
            <a:ext cx="3052765" cy="2463945"/>
          </a:xfrm>
        </p:spPr>
        <p:txBody>
          <a:bodyPr/>
          <a:lstStyle/>
          <a:p>
            <a:r>
              <a:rPr lang="en-US" sz="6000" dirty="0">
                <a:solidFill>
                  <a:schemeClr val="bg1"/>
                </a:solidFill>
              </a:rPr>
              <a:t>entrance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-80966" y="3944016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4567234" y="3944017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E26C9B-0A72-4EC6-BA3C-2F9F6ED7FE70}"/>
              </a:ext>
            </a:extLst>
          </p:cNvPr>
          <p:cNvSpPr/>
          <p:nvPr/>
        </p:nvSpPr>
        <p:spPr>
          <a:xfrm>
            <a:off x="538159" y="3667035"/>
            <a:ext cx="4648200" cy="815608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4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INTRODUCTION</a:t>
            </a:r>
          </a:p>
          <a:p>
            <a:pPr algn="ctr"/>
            <a:endParaRPr lang="en-US" sz="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7" name="Title 42">
            <a:extLst>
              <a:ext uri="{FF2B5EF4-FFF2-40B4-BE49-F238E27FC236}">
                <a16:creationId xmlns:a16="http://schemas.microsoft.com/office/drawing/2014/main" id="{FEED881A-D859-4DDC-A270-A8B5E179B832}"/>
              </a:ext>
            </a:extLst>
          </p:cNvPr>
          <p:cNvSpPr txBox="1">
            <a:spLocks/>
          </p:cNvSpPr>
          <p:nvPr/>
        </p:nvSpPr>
        <p:spPr>
          <a:xfrm>
            <a:off x="914400" y="4876800"/>
            <a:ext cx="4011676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Background</a:t>
            </a:r>
          </a:p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Theory</a:t>
            </a:r>
          </a:p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Aim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2501E18-647B-44DC-954B-80A6884BBFAF}"/>
              </a:ext>
            </a:extLst>
          </p:cNvPr>
          <p:cNvGrpSpPr/>
          <p:nvPr/>
        </p:nvGrpSpPr>
        <p:grpSpPr>
          <a:xfrm>
            <a:off x="8716700" y="3048000"/>
            <a:ext cx="2809840" cy="3296205"/>
            <a:chOff x="9001160" y="1753327"/>
            <a:chExt cx="3078894" cy="361183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29938AC-43B2-4CB0-B65B-AE94827FCC25}"/>
                </a:ext>
              </a:extLst>
            </p:cNvPr>
            <p:cNvGrpSpPr/>
            <p:nvPr/>
          </p:nvGrpSpPr>
          <p:grpSpPr>
            <a:xfrm>
              <a:off x="9001160" y="1753327"/>
              <a:ext cx="3078894" cy="3611830"/>
              <a:chOff x="9001160" y="1753327"/>
              <a:chExt cx="3078894" cy="361183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16FE43E-A165-47D9-97CC-4D28F4521960}"/>
                  </a:ext>
                </a:extLst>
              </p:cNvPr>
              <p:cNvGrpSpPr/>
              <p:nvPr/>
            </p:nvGrpSpPr>
            <p:grpSpPr>
              <a:xfrm>
                <a:off x="9001160" y="1753327"/>
                <a:ext cx="3078894" cy="3611830"/>
                <a:chOff x="9001160" y="1753327"/>
                <a:chExt cx="3078894" cy="3611830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301061CC-814C-4EE1-BDE8-1CD1925A2131}"/>
                    </a:ext>
                  </a:extLst>
                </p:cNvPr>
                <p:cNvGrpSpPr/>
                <p:nvPr/>
              </p:nvGrpSpPr>
              <p:grpSpPr>
                <a:xfrm>
                  <a:off x="9001160" y="1753327"/>
                  <a:ext cx="3078894" cy="3611830"/>
                  <a:chOff x="8991600" y="1397138"/>
                  <a:chExt cx="3381907" cy="3967292"/>
                </a:xfrm>
              </p:grpSpPr>
              <p:pic>
                <p:nvPicPr>
                  <p:cNvPr id="7" name="Picture 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D412D90-3A95-4CF4-806F-273B558CEB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991600" y="1397138"/>
                    <a:ext cx="3381907" cy="3695839"/>
                  </a:xfrm>
                  <a:prstGeom prst="rect">
                    <a:avLst/>
                  </a:prstGeom>
                  <a:ln w="127000" cap="sq">
                    <a:solidFill>
                      <a:srgbClr val="000000"/>
                    </a:solidFill>
                    <a:miter lim="800000"/>
                  </a:ln>
                  <a:effectLst>
                    <a:outerShdw blurRad="57150" dist="50800" dir="2700000" algn="tl" rotWithShape="0">
                      <a:srgbClr val="000000">
                        <a:alpha val="40000"/>
                      </a:srgbClr>
                    </a:outerShdw>
                  </a:effectLst>
                </p:spPr>
              </p:pic>
              <p:sp>
                <p:nvSpPr>
                  <p:cNvPr id="8" name="Rectangle 7">
                    <a:extLst>
                      <a:ext uri="{FF2B5EF4-FFF2-40B4-BE49-F238E27FC236}">
                        <a16:creationId xmlns:a16="http://schemas.microsoft.com/office/drawing/2014/main" id="{BC1E631D-5139-4A3B-9131-3CDF8F67E212}"/>
                      </a:ext>
                    </a:extLst>
                  </p:cNvPr>
                  <p:cNvSpPr/>
                  <p:nvPr/>
                </p:nvSpPr>
                <p:spPr>
                  <a:xfrm>
                    <a:off x="8991600" y="4996545"/>
                    <a:ext cx="3381907" cy="367885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44664C49-DA91-45F7-8AC7-39FA818A48E6}"/>
                    </a:ext>
                  </a:extLst>
                </p:cNvPr>
                <p:cNvGrpSpPr/>
                <p:nvPr/>
              </p:nvGrpSpPr>
              <p:grpSpPr>
                <a:xfrm>
                  <a:off x="10179428" y="2243287"/>
                  <a:ext cx="755272" cy="755272"/>
                  <a:chOff x="10179428" y="2243287"/>
                  <a:chExt cx="755272" cy="755272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96F667FB-1CDC-4CB7-A4BA-A25DF6EC8F72}"/>
                      </a:ext>
                    </a:extLst>
                  </p:cNvPr>
                  <p:cNvSpPr/>
                  <p:nvPr/>
                </p:nvSpPr>
                <p:spPr>
                  <a:xfrm>
                    <a:off x="10291997" y="2325976"/>
                    <a:ext cx="515426" cy="54864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4" name="Graphic 13" descr="Window with solid fill">
                    <a:extLst>
                      <a:ext uri="{FF2B5EF4-FFF2-40B4-BE49-F238E27FC236}">
                        <a16:creationId xmlns:a16="http://schemas.microsoft.com/office/drawing/2014/main" id="{16421277-2226-4C20-AA07-571BFCCB553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179428" y="2243287"/>
                    <a:ext cx="755272" cy="75527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87954B6-0693-486F-959F-9EE26587E7F1}"/>
                  </a:ext>
                </a:extLst>
              </p:cNvPr>
              <p:cNvGrpSpPr/>
              <p:nvPr/>
            </p:nvGrpSpPr>
            <p:grpSpPr>
              <a:xfrm>
                <a:off x="9017073" y="1764773"/>
                <a:ext cx="3036739" cy="1314948"/>
                <a:chOff x="9022070" y="1764773"/>
                <a:chExt cx="3036739" cy="1314948"/>
              </a:xfrm>
            </p:grpSpPr>
            <p:sp>
              <p:nvSpPr>
                <p:cNvPr id="22" name="Diagonal Stripe 21">
                  <a:extLst>
                    <a:ext uri="{FF2B5EF4-FFF2-40B4-BE49-F238E27FC236}">
                      <a16:creationId xmlns:a16="http://schemas.microsoft.com/office/drawing/2014/main" id="{38354A2A-BD9B-4005-AF2F-82627B130396}"/>
                    </a:ext>
                  </a:extLst>
                </p:cNvPr>
                <p:cNvSpPr/>
                <p:nvPr/>
              </p:nvSpPr>
              <p:spPr>
                <a:xfrm rot="21225469">
                  <a:off x="10244526" y="194495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Diagonal Stripe 38">
                  <a:extLst>
                    <a:ext uri="{FF2B5EF4-FFF2-40B4-BE49-F238E27FC236}">
                      <a16:creationId xmlns:a16="http://schemas.microsoft.com/office/drawing/2014/main" id="{F5507FCA-4C5B-4054-8E95-E37EA71BA83A}"/>
                    </a:ext>
                  </a:extLst>
                </p:cNvPr>
                <p:cNvSpPr/>
                <p:nvPr/>
              </p:nvSpPr>
              <p:spPr>
                <a:xfrm rot="20976021">
                  <a:off x="10375703" y="176583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Diagonal Stripe 39">
                  <a:extLst>
                    <a:ext uri="{FF2B5EF4-FFF2-40B4-BE49-F238E27FC236}">
                      <a16:creationId xmlns:a16="http://schemas.microsoft.com/office/drawing/2014/main" id="{62B1D799-2BF1-4F28-BA16-64BF5E2B517F}"/>
                    </a:ext>
                  </a:extLst>
                </p:cNvPr>
                <p:cNvSpPr/>
                <p:nvPr/>
              </p:nvSpPr>
              <p:spPr>
                <a:xfrm>
                  <a:off x="10098231" y="210361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:a16="http://schemas.microsoft.com/office/drawing/2014/main" id="{49862EE9-4A17-48D5-ACC9-34EBB8D04881}"/>
                    </a:ext>
                  </a:extLst>
                </p:cNvPr>
                <p:cNvSpPr/>
                <p:nvPr/>
              </p:nvSpPr>
              <p:spPr>
                <a:xfrm rot="158017">
                  <a:off x="9944101" y="225354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:a16="http://schemas.microsoft.com/office/drawing/2014/main" id="{223D3700-FC98-4A1B-BD19-7B6FCF0D400D}"/>
                    </a:ext>
                  </a:extLst>
                </p:cNvPr>
                <p:cNvSpPr/>
                <p:nvPr/>
              </p:nvSpPr>
              <p:spPr>
                <a:xfrm rot="484393">
                  <a:off x="9769762" y="2400600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Diagonal Stripe 43">
                  <a:extLst>
                    <a:ext uri="{FF2B5EF4-FFF2-40B4-BE49-F238E27FC236}">
                      <a16:creationId xmlns:a16="http://schemas.microsoft.com/office/drawing/2014/main" id="{8E5D4B51-1731-4DA2-A63D-80C918336670}"/>
                    </a:ext>
                  </a:extLst>
                </p:cNvPr>
                <p:cNvSpPr/>
                <p:nvPr/>
              </p:nvSpPr>
              <p:spPr>
                <a:xfrm rot="666348">
                  <a:off x="9588639" y="253473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Diagonal Stripe 44">
                  <a:extLst>
                    <a:ext uri="{FF2B5EF4-FFF2-40B4-BE49-F238E27FC236}">
                      <a16:creationId xmlns:a16="http://schemas.microsoft.com/office/drawing/2014/main" id="{FBA30631-C33D-467C-9DA5-3C1F337A94C9}"/>
                    </a:ext>
                  </a:extLst>
                </p:cNvPr>
                <p:cNvSpPr/>
                <p:nvPr/>
              </p:nvSpPr>
              <p:spPr>
                <a:xfrm rot="666348">
                  <a:off x="9402796" y="26604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Diagonal Stripe 45">
                  <a:extLst>
                    <a:ext uri="{FF2B5EF4-FFF2-40B4-BE49-F238E27FC236}">
                      <a16:creationId xmlns:a16="http://schemas.microsoft.com/office/drawing/2014/main" id="{75AC9CAD-4A1B-48A1-9519-7280CA0AA1D8}"/>
                    </a:ext>
                  </a:extLst>
                </p:cNvPr>
                <p:cNvSpPr/>
                <p:nvPr/>
              </p:nvSpPr>
              <p:spPr>
                <a:xfrm rot="807466">
                  <a:off x="9218897" y="2774019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Diagonal Stripe 46">
                  <a:extLst>
                    <a:ext uri="{FF2B5EF4-FFF2-40B4-BE49-F238E27FC236}">
                      <a16:creationId xmlns:a16="http://schemas.microsoft.com/office/drawing/2014/main" id="{BA52DF49-26BE-4974-B75A-1232466714B2}"/>
                    </a:ext>
                  </a:extLst>
                </p:cNvPr>
                <p:cNvSpPr/>
                <p:nvPr/>
              </p:nvSpPr>
              <p:spPr>
                <a:xfrm rot="807466">
                  <a:off x="9022070" y="289084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Diagonal Stripe 56">
                  <a:extLst>
                    <a:ext uri="{FF2B5EF4-FFF2-40B4-BE49-F238E27FC236}">
                      <a16:creationId xmlns:a16="http://schemas.microsoft.com/office/drawing/2014/main" id="{558E3EFD-6B13-4305-B24F-91E49D00C673}"/>
                    </a:ext>
                  </a:extLst>
                </p:cNvPr>
                <p:cNvSpPr/>
                <p:nvPr/>
              </p:nvSpPr>
              <p:spPr>
                <a:xfrm rot="273999" flipH="1">
                  <a:off x="10579562" y="176477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Diagonal Stripe 57">
                  <a:extLst>
                    <a:ext uri="{FF2B5EF4-FFF2-40B4-BE49-F238E27FC236}">
                      <a16:creationId xmlns:a16="http://schemas.microsoft.com/office/drawing/2014/main" id="{27E94643-1BF1-4ABD-82C0-BE932D63DEAE}"/>
                    </a:ext>
                  </a:extLst>
                </p:cNvPr>
                <p:cNvSpPr/>
                <p:nvPr/>
              </p:nvSpPr>
              <p:spPr>
                <a:xfrm rot="247656" flipH="1">
                  <a:off x="10729447" y="193083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Diagonal Stripe 58">
                  <a:extLst>
                    <a:ext uri="{FF2B5EF4-FFF2-40B4-BE49-F238E27FC236}">
                      <a16:creationId xmlns:a16="http://schemas.microsoft.com/office/drawing/2014/main" id="{25237D32-CE03-4174-BC7A-8CDB06E4FF8C}"/>
                    </a:ext>
                  </a:extLst>
                </p:cNvPr>
                <p:cNvSpPr/>
                <p:nvPr/>
              </p:nvSpPr>
              <p:spPr>
                <a:xfrm flipH="1">
                  <a:off x="10876718" y="2088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Diagonal Stripe 59">
                  <a:extLst>
                    <a:ext uri="{FF2B5EF4-FFF2-40B4-BE49-F238E27FC236}">
                      <a16:creationId xmlns:a16="http://schemas.microsoft.com/office/drawing/2014/main" id="{4A30DC30-C7EE-4375-8A98-FB70B789B392}"/>
                    </a:ext>
                  </a:extLst>
                </p:cNvPr>
                <p:cNvSpPr/>
                <p:nvPr/>
              </p:nvSpPr>
              <p:spPr>
                <a:xfrm flipH="1">
                  <a:off x="11036119" y="22451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Diagonal Stripe 62">
                  <a:extLst>
                    <a:ext uri="{FF2B5EF4-FFF2-40B4-BE49-F238E27FC236}">
                      <a16:creationId xmlns:a16="http://schemas.microsoft.com/office/drawing/2014/main" id="{1A98A73E-B0BA-453B-AF03-4C8E0372CD7C}"/>
                    </a:ext>
                  </a:extLst>
                </p:cNvPr>
                <p:cNvSpPr/>
                <p:nvPr/>
              </p:nvSpPr>
              <p:spPr>
                <a:xfrm rot="21413272" flipH="1">
                  <a:off x="11197492" y="2400599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Diagonal Stripe 63">
                  <a:extLst>
                    <a:ext uri="{FF2B5EF4-FFF2-40B4-BE49-F238E27FC236}">
                      <a16:creationId xmlns:a16="http://schemas.microsoft.com/office/drawing/2014/main" id="{7964D636-FFAD-4AAA-AEFB-F866897DE87B}"/>
                    </a:ext>
                  </a:extLst>
                </p:cNvPr>
                <p:cNvSpPr/>
                <p:nvPr/>
              </p:nvSpPr>
              <p:spPr>
                <a:xfrm rot="21249134" flipH="1">
                  <a:off x="11370037" y="254972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Diagonal Stripe 64">
                  <a:extLst>
                    <a:ext uri="{FF2B5EF4-FFF2-40B4-BE49-F238E27FC236}">
                      <a16:creationId xmlns:a16="http://schemas.microsoft.com/office/drawing/2014/main" id="{7D19C825-110A-4208-8E3B-C2D6B7B2EF8B}"/>
                    </a:ext>
                  </a:extLst>
                </p:cNvPr>
                <p:cNvSpPr/>
                <p:nvPr/>
              </p:nvSpPr>
              <p:spPr>
                <a:xfrm rot="21105246" flipH="1">
                  <a:off x="11548937" y="2687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Diagonal Stripe 65">
                  <a:extLst>
                    <a:ext uri="{FF2B5EF4-FFF2-40B4-BE49-F238E27FC236}">
                      <a16:creationId xmlns:a16="http://schemas.microsoft.com/office/drawing/2014/main" id="{09336A4D-9A98-4C97-A01F-5D8DB39BF1E5}"/>
                    </a:ext>
                  </a:extLst>
                </p:cNvPr>
                <p:cNvSpPr/>
                <p:nvPr/>
              </p:nvSpPr>
              <p:spPr>
                <a:xfrm rot="20901344" flipH="1">
                  <a:off x="11727334" y="281058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Diagonal Stripe 66">
                  <a:extLst>
                    <a:ext uri="{FF2B5EF4-FFF2-40B4-BE49-F238E27FC236}">
                      <a16:creationId xmlns:a16="http://schemas.microsoft.com/office/drawing/2014/main" id="{B1AF4630-CCD2-4B87-9A10-23985DE1153D}"/>
                    </a:ext>
                  </a:extLst>
                </p:cNvPr>
                <p:cNvSpPr/>
                <p:nvPr/>
              </p:nvSpPr>
              <p:spPr>
                <a:xfrm rot="20792534" flipH="1">
                  <a:off x="11906409" y="29273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CC878A9-5F12-42A3-8AF0-58480D566CCA}"/>
                </a:ext>
              </a:extLst>
            </p:cNvPr>
            <p:cNvSpPr/>
            <p:nvPr/>
          </p:nvSpPr>
          <p:spPr>
            <a:xfrm>
              <a:off x="10144125" y="4295775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D6CD4786-9912-4529-AB52-C0C1667FE14D}"/>
              </a:ext>
            </a:extLst>
          </p:cNvPr>
          <p:cNvSpPr txBox="1"/>
          <p:nvPr/>
        </p:nvSpPr>
        <p:spPr>
          <a:xfrm>
            <a:off x="5996550" y="5195727"/>
            <a:ext cx="2043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Introduction </a:t>
            </a:r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B0F6780C-6598-408F-8823-122CFF389ED0}"/>
              </a:ext>
            </a:extLst>
          </p:cNvPr>
          <p:cNvSpPr/>
          <p:nvPr/>
        </p:nvSpPr>
        <p:spPr>
          <a:xfrm>
            <a:off x="8102809" y="5368726"/>
            <a:ext cx="1466749" cy="237744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itle 12">
            <a:extLst>
              <a:ext uri="{FF2B5EF4-FFF2-40B4-BE49-F238E27FC236}">
                <a16:creationId xmlns:a16="http://schemas.microsoft.com/office/drawing/2014/main" id="{E3F161A1-D13C-4778-B17B-668C5D1F3EB0}"/>
              </a:ext>
            </a:extLst>
          </p:cNvPr>
          <p:cNvSpPr txBox="1">
            <a:spLocks/>
          </p:cNvSpPr>
          <p:nvPr/>
        </p:nvSpPr>
        <p:spPr>
          <a:xfrm>
            <a:off x="538160" y="905337"/>
            <a:ext cx="4638674" cy="22950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mock</a:t>
            </a:r>
          </a:p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Experimental REPORT</a:t>
            </a:r>
          </a:p>
        </p:txBody>
      </p:sp>
    </p:spTree>
    <p:extLst>
      <p:ext uri="{BB962C8B-B14F-4D97-AF65-F5344CB8AC3E}">
        <p14:creationId xmlns:p14="http://schemas.microsoft.com/office/powerpoint/2010/main" val="3324566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29286" cy="6858000"/>
          </a:xfrm>
        </p:spPr>
      </p:pic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634" y="533400"/>
            <a:ext cx="4648200" cy="6324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0601" y="338645"/>
            <a:ext cx="3052765" cy="2463945"/>
          </a:xfrm>
        </p:spPr>
        <p:txBody>
          <a:bodyPr/>
          <a:lstStyle/>
          <a:p>
            <a:r>
              <a:rPr lang="en-US" sz="6000" dirty="0">
                <a:solidFill>
                  <a:schemeClr val="bg1"/>
                </a:solidFill>
              </a:rPr>
              <a:t>rooms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-80966" y="3944016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4567234" y="3944017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E26C9B-0A72-4EC6-BA3C-2F9F6ED7FE70}"/>
              </a:ext>
            </a:extLst>
          </p:cNvPr>
          <p:cNvSpPr/>
          <p:nvPr/>
        </p:nvSpPr>
        <p:spPr>
          <a:xfrm>
            <a:off x="538159" y="3667035"/>
            <a:ext cx="4648200" cy="815608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4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MAIN BODY</a:t>
            </a:r>
          </a:p>
          <a:p>
            <a:pPr algn="ctr"/>
            <a:endParaRPr lang="en-US" sz="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7" name="Title 42">
            <a:extLst>
              <a:ext uri="{FF2B5EF4-FFF2-40B4-BE49-F238E27FC236}">
                <a16:creationId xmlns:a16="http://schemas.microsoft.com/office/drawing/2014/main" id="{FEED881A-D859-4DDC-A270-A8B5E179B832}"/>
              </a:ext>
            </a:extLst>
          </p:cNvPr>
          <p:cNvSpPr txBox="1">
            <a:spLocks/>
          </p:cNvSpPr>
          <p:nvPr/>
        </p:nvSpPr>
        <p:spPr>
          <a:xfrm>
            <a:off x="914400" y="4876800"/>
            <a:ext cx="4011676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Materials &amp; Method</a:t>
            </a:r>
          </a:p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Results</a:t>
            </a:r>
          </a:p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Discussion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2501E18-647B-44DC-954B-80A6884BBFAF}"/>
              </a:ext>
            </a:extLst>
          </p:cNvPr>
          <p:cNvGrpSpPr/>
          <p:nvPr/>
        </p:nvGrpSpPr>
        <p:grpSpPr>
          <a:xfrm>
            <a:off x="8716700" y="3048000"/>
            <a:ext cx="2809840" cy="3296205"/>
            <a:chOff x="9001160" y="1753327"/>
            <a:chExt cx="3078894" cy="361183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29938AC-43B2-4CB0-B65B-AE94827FCC25}"/>
                </a:ext>
              </a:extLst>
            </p:cNvPr>
            <p:cNvGrpSpPr/>
            <p:nvPr/>
          </p:nvGrpSpPr>
          <p:grpSpPr>
            <a:xfrm>
              <a:off x="9001160" y="1753327"/>
              <a:ext cx="3078894" cy="3611830"/>
              <a:chOff x="9001160" y="1753327"/>
              <a:chExt cx="3078894" cy="361183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16FE43E-A165-47D9-97CC-4D28F4521960}"/>
                  </a:ext>
                </a:extLst>
              </p:cNvPr>
              <p:cNvGrpSpPr/>
              <p:nvPr/>
            </p:nvGrpSpPr>
            <p:grpSpPr>
              <a:xfrm>
                <a:off x="9001160" y="1753327"/>
                <a:ext cx="3078894" cy="3611830"/>
                <a:chOff x="9001160" y="1753327"/>
                <a:chExt cx="3078894" cy="3611830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301061CC-814C-4EE1-BDE8-1CD1925A2131}"/>
                    </a:ext>
                  </a:extLst>
                </p:cNvPr>
                <p:cNvGrpSpPr/>
                <p:nvPr/>
              </p:nvGrpSpPr>
              <p:grpSpPr>
                <a:xfrm>
                  <a:off x="9001160" y="1753327"/>
                  <a:ext cx="3078894" cy="3611830"/>
                  <a:chOff x="8991600" y="1397138"/>
                  <a:chExt cx="3381907" cy="3967292"/>
                </a:xfrm>
              </p:grpSpPr>
              <p:pic>
                <p:nvPicPr>
                  <p:cNvPr id="7" name="Picture 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D412D90-3A95-4CF4-806F-273B558CEB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991600" y="1397138"/>
                    <a:ext cx="3381907" cy="3695839"/>
                  </a:xfrm>
                  <a:prstGeom prst="rect">
                    <a:avLst/>
                  </a:prstGeom>
                  <a:ln w="127000" cap="sq">
                    <a:solidFill>
                      <a:srgbClr val="000000"/>
                    </a:solidFill>
                    <a:miter lim="800000"/>
                  </a:ln>
                  <a:effectLst>
                    <a:outerShdw blurRad="57150" dist="50800" dir="2700000" algn="tl" rotWithShape="0">
                      <a:srgbClr val="000000">
                        <a:alpha val="40000"/>
                      </a:srgbClr>
                    </a:outerShdw>
                  </a:effectLst>
                </p:spPr>
              </p:pic>
              <p:sp>
                <p:nvSpPr>
                  <p:cNvPr id="8" name="Rectangle 7">
                    <a:extLst>
                      <a:ext uri="{FF2B5EF4-FFF2-40B4-BE49-F238E27FC236}">
                        <a16:creationId xmlns:a16="http://schemas.microsoft.com/office/drawing/2014/main" id="{BC1E631D-5139-4A3B-9131-3CDF8F67E212}"/>
                      </a:ext>
                    </a:extLst>
                  </p:cNvPr>
                  <p:cNvSpPr/>
                  <p:nvPr/>
                </p:nvSpPr>
                <p:spPr>
                  <a:xfrm>
                    <a:off x="8991600" y="4996545"/>
                    <a:ext cx="3381907" cy="367885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44664C49-DA91-45F7-8AC7-39FA818A48E6}"/>
                    </a:ext>
                  </a:extLst>
                </p:cNvPr>
                <p:cNvGrpSpPr/>
                <p:nvPr/>
              </p:nvGrpSpPr>
              <p:grpSpPr>
                <a:xfrm>
                  <a:off x="10179428" y="2243287"/>
                  <a:ext cx="755272" cy="755272"/>
                  <a:chOff x="10179428" y="2243287"/>
                  <a:chExt cx="755272" cy="755272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96F667FB-1CDC-4CB7-A4BA-A25DF6EC8F72}"/>
                      </a:ext>
                    </a:extLst>
                  </p:cNvPr>
                  <p:cNvSpPr/>
                  <p:nvPr/>
                </p:nvSpPr>
                <p:spPr>
                  <a:xfrm>
                    <a:off x="10291997" y="2325976"/>
                    <a:ext cx="515426" cy="54864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4" name="Graphic 13" descr="Window with solid fill">
                    <a:extLst>
                      <a:ext uri="{FF2B5EF4-FFF2-40B4-BE49-F238E27FC236}">
                        <a16:creationId xmlns:a16="http://schemas.microsoft.com/office/drawing/2014/main" id="{16421277-2226-4C20-AA07-571BFCCB553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179428" y="2243287"/>
                    <a:ext cx="755272" cy="75527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87954B6-0693-486F-959F-9EE26587E7F1}"/>
                  </a:ext>
                </a:extLst>
              </p:cNvPr>
              <p:cNvGrpSpPr/>
              <p:nvPr/>
            </p:nvGrpSpPr>
            <p:grpSpPr>
              <a:xfrm>
                <a:off x="9017073" y="1764773"/>
                <a:ext cx="3036739" cy="1314948"/>
                <a:chOff x="9022070" y="1764773"/>
                <a:chExt cx="3036739" cy="1314948"/>
              </a:xfrm>
            </p:grpSpPr>
            <p:sp>
              <p:nvSpPr>
                <p:cNvPr id="22" name="Diagonal Stripe 21">
                  <a:extLst>
                    <a:ext uri="{FF2B5EF4-FFF2-40B4-BE49-F238E27FC236}">
                      <a16:creationId xmlns:a16="http://schemas.microsoft.com/office/drawing/2014/main" id="{38354A2A-BD9B-4005-AF2F-82627B130396}"/>
                    </a:ext>
                  </a:extLst>
                </p:cNvPr>
                <p:cNvSpPr/>
                <p:nvPr/>
              </p:nvSpPr>
              <p:spPr>
                <a:xfrm rot="21225469">
                  <a:off x="10244526" y="194495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Diagonal Stripe 38">
                  <a:extLst>
                    <a:ext uri="{FF2B5EF4-FFF2-40B4-BE49-F238E27FC236}">
                      <a16:creationId xmlns:a16="http://schemas.microsoft.com/office/drawing/2014/main" id="{F5507FCA-4C5B-4054-8E95-E37EA71BA83A}"/>
                    </a:ext>
                  </a:extLst>
                </p:cNvPr>
                <p:cNvSpPr/>
                <p:nvPr/>
              </p:nvSpPr>
              <p:spPr>
                <a:xfrm rot="20976021">
                  <a:off x="10375703" y="176583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Diagonal Stripe 39">
                  <a:extLst>
                    <a:ext uri="{FF2B5EF4-FFF2-40B4-BE49-F238E27FC236}">
                      <a16:creationId xmlns:a16="http://schemas.microsoft.com/office/drawing/2014/main" id="{62B1D799-2BF1-4F28-BA16-64BF5E2B517F}"/>
                    </a:ext>
                  </a:extLst>
                </p:cNvPr>
                <p:cNvSpPr/>
                <p:nvPr/>
              </p:nvSpPr>
              <p:spPr>
                <a:xfrm>
                  <a:off x="10098231" y="210361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:a16="http://schemas.microsoft.com/office/drawing/2014/main" id="{49862EE9-4A17-48D5-ACC9-34EBB8D04881}"/>
                    </a:ext>
                  </a:extLst>
                </p:cNvPr>
                <p:cNvSpPr/>
                <p:nvPr/>
              </p:nvSpPr>
              <p:spPr>
                <a:xfrm rot="158017">
                  <a:off x="9944101" y="225354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:a16="http://schemas.microsoft.com/office/drawing/2014/main" id="{223D3700-FC98-4A1B-BD19-7B6FCF0D400D}"/>
                    </a:ext>
                  </a:extLst>
                </p:cNvPr>
                <p:cNvSpPr/>
                <p:nvPr/>
              </p:nvSpPr>
              <p:spPr>
                <a:xfrm rot="484393">
                  <a:off x="9769762" y="2400600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Diagonal Stripe 43">
                  <a:extLst>
                    <a:ext uri="{FF2B5EF4-FFF2-40B4-BE49-F238E27FC236}">
                      <a16:creationId xmlns:a16="http://schemas.microsoft.com/office/drawing/2014/main" id="{8E5D4B51-1731-4DA2-A63D-80C918336670}"/>
                    </a:ext>
                  </a:extLst>
                </p:cNvPr>
                <p:cNvSpPr/>
                <p:nvPr/>
              </p:nvSpPr>
              <p:spPr>
                <a:xfrm rot="666348">
                  <a:off x="9588639" y="253473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Diagonal Stripe 44">
                  <a:extLst>
                    <a:ext uri="{FF2B5EF4-FFF2-40B4-BE49-F238E27FC236}">
                      <a16:creationId xmlns:a16="http://schemas.microsoft.com/office/drawing/2014/main" id="{FBA30631-C33D-467C-9DA5-3C1F337A94C9}"/>
                    </a:ext>
                  </a:extLst>
                </p:cNvPr>
                <p:cNvSpPr/>
                <p:nvPr/>
              </p:nvSpPr>
              <p:spPr>
                <a:xfrm rot="666348">
                  <a:off x="9402796" y="26604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Diagonal Stripe 45">
                  <a:extLst>
                    <a:ext uri="{FF2B5EF4-FFF2-40B4-BE49-F238E27FC236}">
                      <a16:creationId xmlns:a16="http://schemas.microsoft.com/office/drawing/2014/main" id="{75AC9CAD-4A1B-48A1-9519-7280CA0AA1D8}"/>
                    </a:ext>
                  </a:extLst>
                </p:cNvPr>
                <p:cNvSpPr/>
                <p:nvPr/>
              </p:nvSpPr>
              <p:spPr>
                <a:xfrm rot="807466">
                  <a:off x="9218897" y="2774019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Diagonal Stripe 46">
                  <a:extLst>
                    <a:ext uri="{FF2B5EF4-FFF2-40B4-BE49-F238E27FC236}">
                      <a16:creationId xmlns:a16="http://schemas.microsoft.com/office/drawing/2014/main" id="{BA52DF49-26BE-4974-B75A-1232466714B2}"/>
                    </a:ext>
                  </a:extLst>
                </p:cNvPr>
                <p:cNvSpPr/>
                <p:nvPr/>
              </p:nvSpPr>
              <p:spPr>
                <a:xfrm rot="807466">
                  <a:off x="9022070" y="289084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Diagonal Stripe 56">
                  <a:extLst>
                    <a:ext uri="{FF2B5EF4-FFF2-40B4-BE49-F238E27FC236}">
                      <a16:creationId xmlns:a16="http://schemas.microsoft.com/office/drawing/2014/main" id="{558E3EFD-6B13-4305-B24F-91E49D00C673}"/>
                    </a:ext>
                  </a:extLst>
                </p:cNvPr>
                <p:cNvSpPr/>
                <p:nvPr/>
              </p:nvSpPr>
              <p:spPr>
                <a:xfrm rot="273999" flipH="1">
                  <a:off x="10579562" y="176477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Diagonal Stripe 57">
                  <a:extLst>
                    <a:ext uri="{FF2B5EF4-FFF2-40B4-BE49-F238E27FC236}">
                      <a16:creationId xmlns:a16="http://schemas.microsoft.com/office/drawing/2014/main" id="{27E94643-1BF1-4ABD-82C0-BE932D63DEAE}"/>
                    </a:ext>
                  </a:extLst>
                </p:cNvPr>
                <p:cNvSpPr/>
                <p:nvPr/>
              </p:nvSpPr>
              <p:spPr>
                <a:xfrm rot="247656" flipH="1">
                  <a:off x="10729447" y="193083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Diagonal Stripe 58">
                  <a:extLst>
                    <a:ext uri="{FF2B5EF4-FFF2-40B4-BE49-F238E27FC236}">
                      <a16:creationId xmlns:a16="http://schemas.microsoft.com/office/drawing/2014/main" id="{25237D32-CE03-4174-BC7A-8CDB06E4FF8C}"/>
                    </a:ext>
                  </a:extLst>
                </p:cNvPr>
                <p:cNvSpPr/>
                <p:nvPr/>
              </p:nvSpPr>
              <p:spPr>
                <a:xfrm flipH="1">
                  <a:off x="10876718" y="2088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Diagonal Stripe 59">
                  <a:extLst>
                    <a:ext uri="{FF2B5EF4-FFF2-40B4-BE49-F238E27FC236}">
                      <a16:creationId xmlns:a16="http://schemas.microsoft.com/office/drawing/2014/main" id="{4A30DC30-C7EE-4375-8A98-FB70B789B392}"/>
                    </a:ext>
                  </a:extLst>
                </p:cNvPr>
                <p:cNvSpPr/>
                <p:nvPr/>
              </p:nvSpPr>
              <p:spPr>
                <a:xfrm flipH="1">
                  <a:off x="11036119" y="22451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Diagonal Stripe 62">
                  <a:extLst>
                    <a:ext uri="{FF2B5EF4-FFF2-40B4-BE49-F238E27FC236}">
                      <a16:creationId xmlns:a16="http://schemas.microsoft.com/office/drawing/2014/main" id="{1A98A73E-B0BA-453B-AF03-4C8E0372CD7C}"/>
                    </a:ext>
                  </a:extLst>
                </p:cNvPr>
                <p:cNvSpPr/>
                <p:nvPr/>
              </p:nvSpPr>
              <p:spPr>
                <a:xfrm rot="21413272" flipH="1">
                  <a:off x="11197492" y="2400599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Diagonal Stripe 63">
                  <a:extLst>
                    <a:ext uri="{FF2B5EF4-FFF2-40B4-BE49-F238E27FC236}">
                      <a16:creationId xmlns:a16="http://schemas.microsoft.com/office/drawing/2014/main" id="{7964D636-FFAD-4AAA-AEFB-F866897DE87B}"/>
                    </a:ext>
                  </a:extLst>
                </p:cNvPr>
                <p:cNvSpPr/>
                <p:nvPr/>
              </p:nvSpPr>
              <p:spPr>
                <a:xfrm rot="21249134" flipH="1">
                  <a:off x="11370037" y="254972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Diagonal Stripe 64">
                  <a:extLst>
                    <a:ext uri="{FF2B5EF4-FFF2-40B4-BE49-F238E27FC236}">
                      <a16:creationId xmlns:a16="http://schemas.microsoft.com/office/drawing/2014/main" id="{7D19C825-110A-4208-8E3B-C2D6B7B2EF8B}"/>
                    </a:ext>
                  </a:extLst>
                </p:cNvPr>
                <p:cNvSpPr/>
                <p:nvPr/>
              </p:nvSpPr>
              <p:spPr>
                <a:xfrm rot="21105246" flipH="1">
                  <a:off x="11548937" y="2687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Diagonal Stripe 65">
                  <a:extLst>
                    <a:ext uri="{FF2B5EF4-FFF2-40B4-BE49-F238E27FC236}">
                      <a16:creationId xmlns:a16="http://schemas.microsoft.com/office/drawing/2014/main" id="{09336A4D-9A98-4C97-A01F-5D8DB39BF1E5}"/>
                    </a:ext>
                  </a:extLst>
                </p:cNvPr>
                <p:cNvSpPr/>
                <p:nvPr/>
              </p:nvSpPr>
              <p:spPr>
                <a:xfrm rot="20901344" flipH="1">
                  <a:off x="11727334" y="281058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Diagonal Stripe 66">
                  <a:extLst>
                    <a:ext uri="{FF2B5EF4-FFF2-40B4-BE49-F238E27FC236}">
                      <a16:creationId xmlns:a16="http://schemas.microsoft.com/office/drawing/2014/main" id="{B1AF4630-CCD2-4B87-9A10-23985DE1153D}"/>
                    </a:ext>
                  </a:extLst>
                </p:cNvPr>
                <p:cNvSpPr/>
                <p:nvPr/>
              </p:nvSpPr>
              <p:spPr>
                <a:xfrm rot="20792534" flipH="1">
                  <a:off x="11906409" y="29273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CC878A9-5F12-42A3-8AF0-58480D566CCA}"/>
                </a:ext>
              </a:extLst>
            </p:cNvPr>
            <p:cNvSpPr/>
            <p:nvPr/>
          </p:nvSpPr>
          <p:spPr>
            <a:xfrm>
              <a:off x="10144125" y="4295775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C8FFDDD-FD88-4339-B01C-3D24C4B08BBD}"/>
              </a:ext>
            </a:extLst>
          </p:cNvPr>
          <p:cNvSpPr txBox="1"/>
          <p:nvPr/>
        </p:nvSpPr>
        <p:spPr>
          <a:xfrm>
            <a:off x="5999541" y="4419600"/>
            <a:ext cx="1919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Main Body</a:t>
            </a:r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id="{396EA2B2-60A8-4DBE-A969-61570C9B1E7F}"/>
              </a:ext>
            </a:extLst>
          </p:cNvPr>
          <p:cNvSpPr/>
          <p:nvPr/>
        </p:nvSpPr>
        <p:spPr>
          <a:xfrm>
            <a:off x="8107168" y="4588401"/>
            <a:ext cx="931916" cy="237744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24BB442-6AAD-4AB6-8CA5-DB8982C88371}"/>
              </a:ext>
            </a:extLst>
          </p:cNvPr>
          <p:cNvSpPr/>
          <p:nvPr/>
        </p:nvSpPr>
        <p:spPr>
          <a:xfrm>
            <a:off x="10353114" y="5078476"/>
            <a:ext cx="551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8843642-ED37-4A47-80DD-81D51DA4AE83}"/>
              </a:ext>
            </a:extLst>
          </p:cNvPr>
          <p:cNvSpPr/>
          <p:nvPr/>
        </p:nvSpPr>
        <p:spPr>
          <a:xfrm>
            <a:off x="9383603" y="4166307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373B61C8-A7A7-4691-8907-32812FE70E6D}"/>
              </a:ext>
            </a:extLst>
          </p:cNvPr>
          <p:cNvSpPr/>
          <p:nvPr/>
        </p:nvSpPr>
        <p:spPr>
          <a:xfrm>
            <a:off x="10337920" y="4155156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8" name="Title 12">
            <a:extLst>
              <a:ext uri="{FF2B5EF4-FFF2-40B4-BE49-F238E27FC236}">
                <a16:creationId xmlns:a16="http://schemas.microsoft.com/office/drawing/2014/main" id="{6B8D4A60-0432-4BDF-94FA-764074263307}"/>
              </a:ext>
            </a:extLst>
          </p:cNvPr>
          <p:cNvSpPr txBox="1">
            <a:spLocks/>
          </p:cNvSpPr>
          <p:nvPr/>
        </p:nvSpPr>
        <p:spPr>
          <a:xfrm>
            <a:off x="538160" y="905337"/>
            <a:ext cx="4638674" cy="22950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mock</a:t>
            </a:r>
          </a:p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Experimental REPORT</a:t>
            </a:r>
          </a:p>
        </p:txBody>
      </p:sp>
    </p:spTree>
    <p:extLst>
      <p:ext uri="{BB962C8B-B14F-4D97-AF65-F5344CB8AC3E}">
        <p14:creationId xmlns:p14="http://schemas.microsoft.com/office/powerpoint/2010/main" val="915703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29286" cy="6858000"/>
          </a:xfrm>
        </p:spPr>
      </p:pic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634" y="533400"/>
            <a:ext cx="4648200" cy="6324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0601" y="338645"/>
            <a:ext cx="3052765" cy="2463945"/>
          </a:xfrm>
        </p:spPr>
        <p:txBody>
          <a:bodyPr/>
          <a:lstStyle/>
          <a:p>
            <a:r>
              <a:rPr lang="en-US" sz="6000" dirty="0">
                <a:solidFill>
                  <a:schemeClr val="bg1"/>
                </a:solidFill>
              </a:rPr>
              <a:t>attic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-80966" y="3944016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4567234" y="3944017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E26C9B-0A72-4EC6-BA3C-2F9F6ED7FE70}"/>
              </a:ext>
            </a:extLst>
          </p:cNvPr>
          <p:cNvSpPr/>
          <p:nvPr/>
        </p:nvSpPr>
        <p:spPr>
          <a:xfrm>
            <a:off x="538159" y="3667035"/>
            <a:ext cx="4648200" cy="815608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4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CONCLUSION</a:t>
            </a:r>
          </a:p>
          <a:p>
            <a:pPr algn="ctr"/>
            <a:endParaRPr lang="en-US" sz="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7" name="Title 42">
            <a:extLst>
              <a:ext uri="{FF2B5EF4-FFF2-40B4-BE49-F238E27FC236}">
                <a16:creationId xmlns:a16="http://schemas.microsoft.com/office/drawing/2014/main" id="{FEED881A-D859-4DDC-A270-A8B5E179B832}"/>
              </a:ext>
            </a:extLst>
          </p:cNvPr>
          <p:cNvSpPr txBox="1">
            <a:spLocks/>
          </p:cNvSpPr>
          <p:nvPr/>
        </p:nvSpPr>
        <p:spPr>
          <a:xfrm>
            <a:off x="914400" y="4876800"/>
            <a:ext cx="4011676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Findings Summary</a:t>
            </a:r>
          </a:p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Aim Achieved?</a:t>
            </a:r>
          </a:p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Recommendations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2501E18-647B-44DC-954B-80A6884BBFAF}"/>
              </a:ext>
            </a:extLst>
          </p:cNvPr>
          <p:cNvGrpSpPr/>
          <p:nvPr/>
        </p:nvGrpSpPr>
        <p:grpSpPr>
          <a:xfrm>
            <a:off x="8716700" y="3048000"/>
            <a:ext cx="2809840" cy="3296205"/>
            <a:chOff x="9001160" y="1753327"/>
            <a:chExt cx="3078894" cy="361183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29938AC-43B2-4CB0-B65B-AE94827FCC25}"/>
                </a:ext>
              </a:extLst>
            </p:cNvPr>
            <p:cNvGrpSpPr/>
            <p:nvPr/>
          </p:nvGrpSpPr>
          <p:grpSpPr>
            <a:xfrm>
              <a:off x="9001160" y="1753327"/>
              <a:ext cx="3078894" cy="3611830"/>
              <a:chOff x="9001160" y="1753327"/>
              <a:chExt cx="3078894" cy="361183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16FE43E-A165-47D9-97CC-4D28F4521960}"/>
                  </a:ext>
                </a:extLst>
              </p:cNvPr>
              <p:cNvGrpSpPr/>
              <p:nvPr/>
            </p:nvGrpSpPr>
            <p:grpSpPr>
              <a:xfrm>
                <a:off x="9001160" y="1753327"/>
                <a:ext cx="3078894" cy="3611830"/>
                <a:chOff x="9001160" y="1753327"/>
                <a:chExt cx="3078894" cy="3611830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301061CC-814C-4EE1-BDE8-1CD1925A2131}"/>
                    </a:ext>
                  </a:extLst>
                </p:cNvPr>
                <p:cNvGrpSpPr/>
                <p:nvPr/>
              </p:nvGrpSpPr>
              <p:grpSpPr>
                <a:xfrm>
                  <a:off x="9001160" y="1753327"/>
                  <a:ext cx="3078894" cy="3611830"/>
                  <a:chOff x="8991600" y="1397138"/>
                  <a:chExt cx="3381907" cy="3967292"/>
                </a:xfrm>
              </p:grpSpPr>
              <p:pic>
                <p:nvPicPr>
                  <p:cNvPr id="7" name="Picture 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D412D90-3A95-4CF4-806F-273B558CEB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991600" y="1397138"/>
                    <a:ext cx="3381907" cy="3695839"/>
                  </a:xfrm>
                  <a:prstGeom prst="rect">
                    <a:avLst/>
                  </a:prstGeom>
                  <a:ln w="127000" cap="sq">
                    <a:solidFill>
                      <a:srgbClr val="000000"/>
                    </a:solidFill>
                    <a:miter lim="800000"/>
                  </a:ln>
                  <a:effectLst>
                    <a:outerShdw blurRad="57150" dist="50800" dir="2700000" algn="tl" rotWithShape="0">
                      <a:srgbClr val="000000">
                        <a:alpha val="40000"/>
                      </a:srgbClr>
                    </a:outerShdw>
                  </a:effectLst>
                </p:spPr>
              </p:pic>
              <p:sp>
                <p:nvSpPr>
                  <p:cNvPr id="8" name="Rectangle 7">
                    <a:extLst>
                      <a:ext uri="{FF2B5EF4-FFF2-40B4-BE49-F238E27FC236}">
                        <a16:creationId xmlns:a16="http://schemas.microsoft.com/office/drawing/2014/main" id="{BC1E631D-5139-4A3B-9131-3CDF8F67E212}"/>
                      </a:ext>
                    </a:extLst>
                  </p:cNvPr>
                  <p:cNvSpPr/>
                  <p:nvPr/>
                </p:nvSpPr>
                <p:spPr>
                  <a:xfrm>
                    <a:off x="8991600" y="4996545"/>
                    <a:ext cx="3381907" cy="367885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44664C49-DA91-45F7-8AC7-39FA818A48E6}"/>
                    </a:ext>
                  </a:extLst>
                </p:cNvPr>
                <p:cNvGrpSpPr/>
                <p:nvPr/>
              </p:nvGrpSpPr>
              <p:grpSpPr>
                <a:xfrm>
                  <a:off x="10179428" y="2243287"/>
                  <a:ext cx="755272" cy="755272"/>
                  <a:chOff x="10179428" y="2243287"/>
                  <a:chExt cx="755272" cy="755272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96F667FB-1CDC-4CB7-A4BA-A25DF6EC8F72}"/>
                      </a:ext>
                    </a:extLst>
                  </p:cNvPr>
                  <p:cNvSpPr/>
                  <p:nvPr/>
                </p:nvSpPr>
                <p:spPr>
                  <a:xfrm>
                    <a:off x="10291997" y="2325976"/>
                    <a:ext cx="515426" cy="54864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4" name="Graphic 13" descr="Window with solid fill">
                    <a:extLst>
                      <a:ext uri="{FF2B5EF4-FFF2-40B4-BE49-F238E27FC236}">
                        <a16:creationId xmlns:a16="http://schemas.microsoft.com/office/drawing/2014/main" id="{16421277-2226-4C20-AA07-571BFCCB553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179428" y="2243287"/>
                    <a:ext cx="755272" cy="75527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87954B6-0693-486F-959F-9EE26587E7F1}"/>
                  </a:ext>
                </a:extLst>
              </p:cNvPr>
              <p:cNvGrpSpPr/>
              <p:nvPr/>
            </p:nvGrpSpPr>
            <p:grpSpPr>
              <a:xfrm>
                <a:off x="9017073" y="1764773"/>
                <a:ext cx="3036739" cy="1314948"/>
                <a:chOff x="9022070" y="1764773"/>
                <a:chExt cx="3036739" cy="1314948"/>
              </a:xfrm>
            </p:grpSpPr>
            <p:sp>
              <p:nvSpPr>
                <p:cNvPr id="22" name="Diagonal Stripe 21">
                  <a:extLst>
                    <a:ext uri="{FF2B5EF4-FFF2-40B4-BE49-F238E27FC236}">
                      <a16:creationId xmlns:a16="http://schemas.microsoft.com/office/drawing/2014/main" id="{38354A2A-BD9B-4005-AF2F-82627B130396}"/>
                    </a:ext>
                  </a:extLst>
                </p:cNvPr>
                <p:cNvSpPr/>
                <p:nvPr/>
              </p:nvSpPr>
              <p:spPr>
                <a:xfrm rot="21225469">
                  <a:off x="10244526" y="194495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Diagonal Stripe 38">
                  <a:extLst>
                    <a:ext uri="{FF2B5EF4-FFF2-40B4-BE49-F238E27FC236}">
                      <a16:creationId xmlns:a16="http://schemas.microsoft.com/office/drawing/2014/main" id="{F5507FCA-4C5B-4054-8E95-E37EA71BA83A}"/>
                    </a:ext>
                  </a:extLst>
                </p:cNvPr>
                <p:cNvSpPr/>
                <p:nvPr/>
              </p:nvSpPr>
              <p:spPr>
                <a:xfrm rot="20976021">
                  <a:off x="10375703" y="176583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Diagonal Stripe 39">
                  <a:extLst>
                    <a:ext uri="{FF2B5EF4-FFF2-40B4-BE49-F238E27FC236}">
                      <a16:creationId xmlns:a16="http://schemas.microsoft.com/office/drawing/2014/main" id="{62B1D799-2BF1-4F28-BA16-64BF5E2B517F}"/>
                    </a:ext>
                  </a:extLst>
                </p:cNvPr>
                <p:cNvSpPr/>
                <p:nvPr/>
              </p:nvSpPr>
              <p:spPr>
                <a:xfrm>
                  <a:off x="10098231" y="210361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:a16="http://schemas.microsoft.com/office/drawing/2014/main" id="{49862EE9-4A17-48D5-ACC9-34EBB8D04881}"/>
                    </a:ext>
                  </a:extLst>
                </p:cNvPr>
                <p:cNvSpPr/>
                <p:nvPr/>
              </p:nvSpPr>
              <p:spPr>
                <a:xfrm rot="158017">
                  <a:off x="9944101" y="225354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:a16="http://schemas.microsoft.com/office/drawing/2014/main" id="{223D3700-FC98-4A1B-BD19-7B6FCF0D400D}"/>
                    </a:ext>
                  </a:extLst>
                </p:cNvPr>
                <p:cNvSpPr/>
                <p:nvPr/>
              </p:nvSpPr>
              <p:spPr>
                <a:xfrm rot="484393">
                  <a:off x="9769762" y="2400600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Diagonal Stripe 43">
                  <a:extLst>
                    <a:ext uri="{FF2B5EF4-FFF2-40B4-BE49-F238E27FC236}">
                      <a16:creationId xmlns:a16="http://schemas.microsoft.com/office/drawing/2014/main" id="{8E5D4B51-1731-4DA2-A63D-80C918336670}"/>
                    </a:ext>
                  </a:extLst>
                </p:cNvPr>
                <p:cNvSpPr/>
                <p:nvPr/>
              </p:nvSpPr>
              <p:spPr>
                <a:xfrm rot="666348">
                  <a:off x="9588639" y="253473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Diagonal Stripe 44">
                  <a:extLst>
                    <a:ext uri="{FF2B5EF4-FFF2-40B4-BE49-F238E27FC236}">
                      <a16:creationId xmlns:a16="http://schemas.microsoft.com/office/drawing/2014/main" id="{FBA30631-C33D-467C-9DA5-3C1F337A94C9}"/>
                    </a:ext>
                  </a:extLst>
                </p:cNvPr>
                <p:cNvSpPr/>
                <p:nvPr/>
              </p:nvSpPr>
              <p:spPr>
                <a:xfrm rot="666348">
                  <a:off x="9402796" y="26604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Diagonal Stripe 45">
                  <a:extLst>
                    <a:ext uri="{FF2B5EF4-FFF2-40B4-BE49-F238E27FC236}">
                      <a16:creationId xmlns:a16="http://schemas.microsoft.com/office/drawing/2014/main" id="{75AC9CAD-4A1B-48A1-9519-7280CA0AA1D8}"/>
                    </a:ext>
                  </a:extLst>
                </p:cNvPr>
                <p:cNvSpPr/>
                <p:nvPr/>
              </p:nvSpPr>
              <p:spPr>
                <a:xfrm rot="807466">
                  <a:off x="9218897" y="2774019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Diagonal Stripe 46">
                  <a:extLst>
                    <a:ext uri="{FF2B5EF4-FFF2-40B4-BE49-F238E27FC236}">
                      <a16:creationId xmlns:a16="http://schemas.microsoft.com/office/drawing/2014/main" id="{BA52DF49-26BE-4974-B75A-1232466714B2}"/>
                    </a:ext>
                  </a:extLst>
                </p:cNvPr>
                <p:cNvSpPr/>
                <p:nvPr/>
              </p:nvSpPr>
              <p:spPr>
                <a:xfrm rot="807466">
                  <a:off x="9022070" y="289084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Diagonal Stripe 56">
                  <a:extLst>
                    <a:ext uri="{FF2B5EF4-FFF2-40B4-BE49-F238E27FC236}">
                      <a16:creationId xmlns:a16="http://schemas.microsoft.com/office/drawing/2014/main" id="{558E3EFD-6B13-4305-B24F-91E49D00C673}"/>
                    </a:ext>
                  </a:extLst>
                </p:cNvPr>
                <p:cNvSpPr/>
                <p:nvPr/>
              </p:nvSpPr>
              <p:spPr>
                <a:xfrm rot="273999" flipH="1">
                  <a:off x="10579562" y="176477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Diagonal Stripe 57">
                  <a:extLst>
                    <a:ext uri="{FF2B5EF4-FFF2-40B4-BE49-F238E27FC236}">
                      <a16:creationId xmlns:a16="http://schemas.microsoft.com/office/drawing/2014/main" id="{27E94643-1BF1-4ABD-82C0-BE932D63DEAE}"/>
                    </a:ext>
                  </a:extLst>
                </p:cNvPr>
                <p:cNvSpPr/>
                <p:nvPr/>
              </p:nvSpPr>
              <p:spPr>
                <a:xfrm rot="247656" flipH="1">
                  <a:off x="10729447" y="193083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Diagonal Stripe 58">
                  <a:extLst>
                    <a:ext uri="{FF2B5EF4-FFF2-40B4-BE49-F238E27FC236}">
                      <a16:creationId xmlns:a16="http://schemas.microsoft.com/office/drawing/2014/main" id="{25237D32-CE03-4174-BC7A-8CDB06E4FF8C}"/>
                    </a:ext>
                  </a:extLst>
                </p:cNvPr>
                <p:cNvSpPr/>
                <p:nvPr/>
              </p:nvSpPr>
              <p:spPr>
                <a:xfrm flipH="1">
                  <a:off x="10876718" y="2088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Diagonal Stripe 59">
                  <a:extLst>
                    <a:ext uri="{FF2B5EF4-FFF2-40B4-BE49-F238E27FC236}">
                      <a16:creationId xmlns:a16="http://schemas.microsoft.com/office/drawing/2014/main" id="{4A30DC30-C7EE-4375-8A98-FB70B789B392}"/>
                    </a:ext>
                  </a:extLst>
                </p:cNvPr>
                <p:cNvSpPr/>
                <p:nvPr/>
              </p:nvSpPr>
              <p:spPr>
                <a:xfrm flipH="1">
                  <a:off x="11036119" y="22451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Diagonal Stripe 62">
                  <a:extLst>
                    <a:ext uri="{FF2B5EF4-FFF2-40B4-BE49-F238E27FC236}">
                      <a16:creationId xmlns:a16="http://schemas.microsoft.com/office/drawing/2014/main" id="{1A98A73E-B0BA-453B-AF03-4C8E0372CD7C}"/>
                    </a:ext>
                  </a:extLst>
                </p:cNvPr>
                <p:cNvSpPr/>
                <p:nvPr/>
              </p:nvSpPr>
              <p:spPr>
                <a:xfrm rot="21413272" flipH="1">
                  <a:off x="11197492" y="2400599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Diagonal Stripe 63">
                  <a:extLst>
                    <a:ext uri="{FF2B5EF4-FFF2-40B4-BE49-F238E27FC236}">
                      <a16:creationId xmlns:a16="http://schemas.microsoft.com/office/drawing/2014/main" id="{7964D636-FFAD-4AAA-AEFB-F866897DE87B}"/>
                    </a:ext>
                  </a:extLst>
                </p:cNvPr>
                <p:cNvSpPr/>
                <p:nvPr/>
              </p:nvSpPr>
              <p:spPr>
                <a:xfrm rot="21249134" flipH="1">
                  <a:off x="11370037" y="254972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Diagonal Stripe 64">
                  <a:extLst>
                    <a:ext uri="{FF2B5EF4-FFF2-40B4-BE49-F238E27FC236}">
                      <a16:creationId xmlns:a16="http://schemas.microsoft.com/office/drawing/2014/main" id="{7D19C825-110A-4208-8E3B-C2D6B7B2EF8B}"/>
                    </a:ext>
                  </a:extLst>
                </p:cNvPr>
                <p:cNvSpPr/>
                <p:nvPr/>
              </p:nvSpPr>
              <p:spPr>
                <a:xfrm rot="21105246" flipH="1">
                  <a:off x="11548937" y="2687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Diagonal Stripe 65">
                  <a:extLst>
                    <a:ext uri="{FF2B5EF4-FFF2-40B4-BE49-F238E27FC236}">
                      <a16:creationId xmlns:a16="http://schemas.microsoft.com/office/drawing/2014/main" id="{09336A4D-9A98-4C97-A01F-5D8DB39BF1E5}"/>
                    </a:ext>
                  </a:extLst>
                </p:cNvPr>
                <p:cNvSpPr/>
                <p:nvPr/>
              </p:nvSpPr>
              <p:spPr>
                <a:xfrm rot="20901344" flipH="1">
                  <a:off x="11727334" y="281058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Diagonal Stripe 66">
                  <a:extLst>
                    <a:ext uri="{FF2B5EF4-FFF2-40B4-BE49-F238E27FC236}">
                      <a16:creationId xmlns:a16="http://schemas.microsoft.com/office/drawing/2014/main" id="{B1AF4630-CCD2-4B87-9A10-23985DE1153D}"/>
                    </a:ext>
                  </a:extLst>
                </p:cNvPr>
                <p:cNvSpPr/>
                <p:nvPr/>
              </p:nvSpPr>
              <p:spPr>
                <a:xfrm rot="20792534" flipH="1">
                  <a:off x="11906409" y="29273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CC878A9-5F12-42A3-8AF0-58480D566CCA}"/>
                </a:ext>
              </a:extLst>
            </p:cNvPr>
            <p:cNvSpPr/>
            <p:nvPr/>
          </p:nvSpPr>
          <p:spPr>
            <a:xfrm>
              <a:off x="10144125" y="4295775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24BB442-6AAD-4AB6-8CA5-DB8982C88371}"/>
              </a:ext>
            </a:extLst>
          </p:cNvPr>
          <p:cNvSpPr/>
          <p:nvPr/>
        </p:nvSpPr>
        <p:spPr>
          <a:xfrm>
            <a:off x="10353114" y="5078476"/>
            <a:ext cx="551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8843642-ED37-4A47-80DD-81D51DA4AE83}"/>
              </a:ext>
            </a:extLst>
          </p:cNvPr>
          <p:cNvSpPr/>
          <p:nvPr/>
        </p:nvSpPr>
        <p:spPr>
          <a:xfrm>
            <a:off x="9383603" y="4166307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373B61C8-A7A7-4691-8907-32812FE70E6D}"/>
              </a:ext>
            </a:extLst>
          </p:cNvPr>
          <p:cNvSpPr/>
          <p:nvPr/>
        </p:nvSpPr>
        <p:spPr>
          <a:xfrm>
            <a:off x="10337920" y="4155156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910D27-69B6-4E33-AEA4-208627D7121C}"/>
              </a:ext>
            </a:extLst>
          </p:cNvPr>
          <p:cNvSpPr txBox="1"/>
          <p:nvPr/>
        </p:nvSpPr>
        <p:spPr>
          <a:xfrm>
            <a:off x="5999641" y="3683302"/>
            <a:ext cx="18773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795183F2-D2A5-405D-95B3-31D98F429350}"/>
              </a:ext>
            </a:extLst>
          </p:cNvPr>
          <p:cNvSpPr/>
          <p:nvPr/>
        </p:nvSpPr>
        <p:spPr>
          <a:xfrm>
            <a:off x="8102808" y="3819144"/>
            <a:ext cx="1687330" cy="234391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itle 12">
            <a:extLst>
              <a:ext uri="{FF2B5EF4-FFF2-40B4-BE49-F238E27FC236}">
                <a16:creationId xmlns:a16="http://schemas.microsoft.com/office/drawing/2014/main" id="{92C01930-2121-489A-B1A5-35D39F4D3E83}"/>
              </a:ext>
            </a:extLst>
          </p:cNvPr>
          <p:cNvSpPr txBox="1">
            <a:spLocks/>
          </p:cNvSpPr>
          <p:nvPr/>
        </p:nvSpPr>
        <p:spPr>
          <a:xfrm>
            <a:off x="538160" y="905337"/>
            <a:ext cx="4638674" cy="22950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mock</a:t>
            </a:r>
          </a:p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Experimental REPORT</a:t>
            </a:r>
          </a:p>
        </p:txBody>
      </p:sp>
    </p:spTree>
    <p:extLst>
      <p:ext uri="{BB962C8B-B14F-4D97-AF65-F5344CB8AC3E}">
        <p14:creationId xmlns:p14="http://schemas.microsoft.com/office/powerpoint/2010/main" val="3882561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29286" cy="6858000"/>
          </a:xfrm>
        </p:spPr>
      </p:pic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634" y="533400"/>
            <a:ext cx="4648200" cy="6324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0601" y="338645"/>
            <a:ext cx="3052765" cy="2463945"/>
          </a:xfrm>
        </p:spPr>
        <p:txBody>
          <a:bodyPr/>
          <a:lstStyle/>
          <a:p>
            <a:r>
              <a:rPr lang="en-US" sz="6000" dirty="0">
                <a:solidFill>
                  <a:schemeClr val="bg1"/>
                </a:solidFill>
              </a:rPr>
              <a:t>Roof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-80966" y="3944016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4567234" y="3944017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E26C9B-0A72-4EC6-BA3C-2F9F6ED7FE70}"/>
              </a:ext>
            </a:extLst>
          </p:cNvPr>
          <p:cNvSpPr/>
          <p:nvPr/>
        </p:nvSpPr>
        <p:spPr>
          <a:xfrm>
            <a:off x="538159" y="3667035"/>
            <a:ext cx="4648200" cy="815608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4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END MATTER</a:t>
            </a:r>
          </a:p>
          <a:p>
            <a:pPr algn="ctr"/>
            <a:endParaRPr lang="en-US" sz="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7" name="Title 42">
            <a:extLst>
              <a:ext uri="{FF2B5EF4-FFF2-40B4-BE49-F238E27FC236}">
                <a16:creationId xmlns:a16="http://schemas.microsoft.com/office/drawing/2014/main" id="{FEED881A-D859-4DDC-A270-A8B5E179B832}"/>
              </a:ext>
            </a:extLst>
          </p:cNvPr>
          <p:cNvSpPr txBox="1">
            <a:spLocks/>
          </p:cNvSpPr>
          <p:nvPr/>
        </p:nvSpPr>
        <p:spPr>
          <a:xfrm>
            <a:off x="914400" y="4876800"/>
            <a:ext cx="4011676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References</a:t>
            </a:r>
          </a:p>
          <a:p>
            <a:pPr marL="346075" indent="-346075" algn="l">
              <a:buFont typeface="Arial" panose="020B0604020202020204" pitchFamily="34" charset="0"/>
              <a:buChar char="•"/>
            </a:pPr>
            <a:r>
              <a:rPr lang="en-US" cap="none" dirty="0"/>
              <a:t>Appendices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2501E18-647B-44DC-954B-80A6884BBFAF}"/>
              </a:ext>
            </a:extLst>
          </p:cNvPr>
          <p:cNvGrpSpPr/>
          <p:nvPr/>
        </p:nvGrpSpPr>
        <p:grpSpPr>
          <a:xfrm>
            <a:off x="8716700" y="3048000"/>
            <a:ext cx="2809840" cy="3296205"/>
            <a:chOff x="9001160" y="1753327"/>
            <a:chExt cx="3078894" cy="361183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29938AC-43B2-4CB0-B65B-AE94827FCC25}"/>
                </a:ext>
              </a:extLst>
            </p:cNvPr>
            <p:cNvGrpSpPr/>
            <p:nvPr/>
          </p:nvGrpSpPr>
          <p:grpSpPr>
            <a:xfrm>
              <a:off x="9001160" y="1753327"/>
              <a:ext cx="3078894" cy="3611830"/>
              <a:chOff x="9001160" y="1753327"/>
              <a:chExt cx="3078894" cy="361183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16FE43E-A165-47D9-97CC-4D28F4521960}"/>
                  </a:ext>
                </a:extLst>
              </p:cNvPr>
              <p:cNvGrpSpPr/>
              <p:nvPr/>
            </p:nvGrpSpPr>
            <p:grpSpPr>
              <a:xfrm>
                <a:off x="9001160" y="1753327"/>
                <a:ext cx="3078894" cy="3611830"/>
                <a:chOff x="9001160" y="1753327"/>
                <a:chExt cx="3078894" cy="3611830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301061CC-814C-4EE1-BDE8-1CD1925A2131}"/>
                    </a:ext>
                  </a:extLst>
                </p:cNvPr>
                <p:cNvGrpSpPr/>
                <p:nvPr/>
              </p:nvGrpSpPr>
              <p:grpSpPr>
                <a:xfrm>
                  <a:off x="9001160" y="1753327"/>
                  <a:ext cx="3078894" cy="3611830"/>
                  <a:chOff x="8991600" y="1397138"/>
                  <a:chExt cx="3381907" cy="3967292"/>
                </a:xfrm>
              </p:grpSpPr>
              <p:pic>
                <p:nvPicPr>
                  <p:cNvPr id="7" name="Picture 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D412D90-3A95-4CF4-806F-273B558CEB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991600" y="1397138"/>
                    <a:ext cx="3381907" cy="3695839"/>
                  </a:xfrm>
                  <a:prstGeom prst="rect">
                    <a:avLst/>
                  </a:prstGeom>
                  <a:ln w="127000" cap="sq">
                    <a:solidFill>
                      <a:srgbClr val="000000"/>
                    </a:solidFill>
                    <a:miter lim="800000"/>
                  </a:ln>
                  <a:effectLst>
                    <a:outerShdw blurRad="57150" dist="50800" dir="2700000" algn="tl" rotWithShape="0">
                      <a:srgbClr val="000000">
                        <a:alpha val="40000"/>
                      </a:srgbClr>
                    </a:outerShdw>
                  </a:effectLst>
                </p:spPr>
              </p:pic>
              <p:sp>
                <p:nvSpPr>
                  <p:cNvPr id="8" name="Rectangle 7">
                    <a:extLst>
                      <a:ext uri="{FF2B5EF4-FFF2-40B4-BE49-F238E27FC236}">
                        <a16:creationId xmlns:a16="http://schemas.microsoft.com/office/drawing/2014/main" id="{BC1E631D-5139-4A3B-9131-3CDF8F67E212}"/>
                      </a:ext>
                    </a:extLst>
                  </p:cNvPr>
                  <p:cNvSpPr/>
                  <p:nvPr/>
                </p:nvSpPr>
                <p:spPr>
                  <a:xfrm>
                    <a:off x="8991600" y="4996545"/>
                    <a:ext cx="3381907" cy="367885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44664C49-DA91-45F7-8AC7-39FA818A48E6}"/>
                    </a:ext>
                  </a:extLst>
                </p:cNvPr>
                <p:cNvGrpSpPr/>
                <p:nvPr/>
              </p:nvGrpSpPr>
              <p:grpSpPr>
                <a:xfrm>
                  <a:off x="10179428" y="2243287"/>
                  <a:ext cx="755272" cy="755272"/>
                  <a:chOff x="10179428" y="2243287"/>
                  <a:chExt cx="755272" cy="755272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96F667FB-1CDC-4CB7-A4BA-A25DF6EC8F72}"/>
                      </a:ext>
                    </a:extLst>
                  </p:cNvPr>
                  <p:cNvSpPr/>
                  <p:nvPr/>
                </p:nvSpPr>
                <p:spPr>
                  <a:xfrm>
                    <a:off x="10291997" y="2325976"/>
                    <a:ext cx="515426" cy="54864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4" name="Graphic 13" descr="Window with solid fill">
                    <a:extLst>
                      <a:ext uri="{FF2B5EF4-FFF2-40B4-BE49-F238E27FC236}">
                        <a16:creationId xmlns:a16="http://schemas.microsoft.com/office/drawing/2014/main" id="{16421277-2226-4C20-AA07-571BFCCB553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179428" y="2243287"/>
                    <a:ext cx="755272" cy="75527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87954B6-0693-486F-959F-9EE26587E7F1}"/>
                  </a:ext>
                </a:extLst>
              </p:cNvPr>
              <p:cNvGrpSpPr/>
              <p:nvPr/>
            </p:nvGrpSpPr>
            <p:grpSpPr>
              <a:xfrm>
                <a:off x="9017073" y="1764773"/>
                <a:ext cx="3036739" cy="1314948"/>
                <a:chOff x="9022070" y="1764773"/>
                <a:chExt cx="3036739" cy="1314948"/>
              </a:xfrm>
            </p:grpSpPr>
            <p:sp>
              <p:nvSpPr>
                <p:cNvPr id="22" name="Diagonal Stripe 21">
                  <a:extLst>
                    <a:ext uri="{FF2B5EF4-FFF2-40B4-BE49-F238E27FC236}">
                      <a16:creationId xmlns:a16="http://schemas.microsoft.com/office/drawing/2014/main" id="{38354A2A-BD9B-4005-AF2F-82627B130396}"/>
                    </a:ext>
                  </a:extLst>
                </p:cNvPr>
                <p:cNvSpPr/>
                <p:nvPr/>
              </p:nvSpPr>
              <p:spPr>
                <a:xfrm rot="21225469">
                  <a:off x="10244526" y="194495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Diagonal Stripe 38">
                  <a:extLst>
                    <a:ext uri="{FF2B5EF4-FFF2-40B4-BE49-F238E27FC236}">
                      <a16:creationId xmlns:a16="http://schemas.microsoft.com/office/drawing/2014/main" id="{F5507FCA-4C5B-4054-8E95-E37EA71BA83A}"/>
                    </a:ext>
                  </a:extLst>
                </p:cNvPr>
                <p:cNvSpPr/>
                <p:nvPr/>
              </p:nvSpPr>
              <p:spPr>
                <a:xfrm rot="20976021">
                  <a:off x="10375703" y="176583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Diagonal Stripe 39">
                  <a:extLst>
                    <a:ext uri="{FF2B5EF4-FFF2-40B4-BE49-F238E27FC236}">
                      <a16:creationId xmlns:a16="http://schemas.microsoft.com/office/drawing/2014/main" id="{62B1D799-2BF1-4F28-BA16-64BF5E2B517F}"/>
                    </a:ext>
                  </a:extLst>
                </p:cNvPr>
                <p:cNvSpPr/>
                <p:nvPr/>
              </p:nvSpPr>
              <p:spPr>
                <a:xfrm>
                  <a:off x="10098231" y="210361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:a16="http://schemas.microsoft.com/office/drawing/2014/main" id="{49862EE9-4A17-48D5-ACC9-34EBB8D04881}"/>
                    </a:ext>
                  </a:extLst>
                </p:cNvPr>
                <p:cNvSpPr/>
                <p:nvPr/>
              </p:nvSpPr>
              <p:spPr>
                <a:xfrm rot="158017">
                  <a:off x="9944101" y="225354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:a16="http://schemas.microsoft.com/office/drawing/2014/main" id="{223D3700-FC98-4A1B-BD19-7B6FCF0D400D}"/>
                    </a:ext>
                  </a:extLst>
                </p:cNvPr>
                <p:cNvSpPr/>
                <p:nvPr/>
              </p:nvSpPr>
              <p:spPr>
                <a:xfrm rot="484393">
                  <a:off x="9769762" y="2400600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Diagonal Stripe 43">
                  <a:extLst>
                    <a:ext uri="{FF2B5EF4-FFF2-40B4-BE49-F238E27FC236}">
                      <a16:creationId xmlns:a16="http://schemas.microsoft.com/office/drawing/2014/main" id="{8E5D4B51-1731-4DA2-A63D-80C918336670}"/>
                    </a:ext>
                  </a:extLst>
                </p:cNvPr>
                <p:cNvSpPr/>
                <p:nvPr/>
              </p:nvSpPr>
              <p:spPr>
                <a:xfrm rot="666348">
                  <a:off x="9588639" y="253473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Diagonal Stripe 44">
                  <a:extLst>
                    <a:ext uri="{FF2B5EF4-FFF2-40B4-BE49-F238E27FC236}">
                      <a16:creationId xmlns:a16="http://schemas.microsoft.com/office/drawing/2014/main" id="{FBA30631-C33D-467C-9DA5-3C1F337A94C9}"/>
                    </a:ext>
                  </a:extLst>
                </p:cNvPr>
                <p:cNvSpPr/>
                <p:nvPr/>
              </p:nvSpPr>
              <p:spPr>
                <a:xfrm rot="666348">
                  <a:off x="9402796" y="26604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Diagonal Stripe 45">
                  <a:extLst>
                    <a:ext uri="{FF2B5EF4-FFF2-40B4-BE49-F238E27FC236}">
                      <a16:creationId xmlns:a16="http://schemas.microsoft.com/office/drawing/2014/main" id="{75AC9CAD-4A1B-48A1-9519-7280CA0AA1D8}"/>
                    </a:ext>
                  </a:extLst>
                </p:cNvPr>
                <p:cNvSpPr/>
                <p:nvPr/>
              </p:nvSpPr>
              <p:spPr>
                <a:xfrm rot="807466">
                  <a:off x="9218897" y="2774019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Diagonal Stripe 46">
                  <a:extLst>
                    <a:ext uri="{FF2B5EF4-FFF2-40B4-BE49-F238E27FC236}">
                      <a16:creationId xmlns:a16="http://schemas.microsoft.com/office/drawing/2014/main" id="{BA52DF49-26BE-4974-B75A-1232466714B2}"/>
                    </a:ext>
                  </a:extLst>
                </p:cNvPr>
                <p:cNvSpPr/>
                <p:nvPr/>
              </p:nvSpPr>
              <p:spPr>
                <a:xfrm rot="807466">
                  <a:off x="9022070" y="2890846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Diagonal Stripe 56">
                  <a:extLst>
                    <a:ext uri="{FF2B5EF4-FFF2-40B4-BE49-F238E27FC236}">
                      <a16:creationId xmlns:a16="http://schemas.microsoft.com/office/drawing/2014/main" id="{558E3EFD-6B13-4305-B24F-91E49D00C673}"/>
                    </a:ext>
                  </a:extLst>
                </p:cNvPr>
                <p:cNvSpPr/>
                <p:nvPr/>
              </p:nvSpPr>
              <p:spPr>
                <a:xfrm rot="273999" flipH="1">
                  <a:off x="10579562" y="176477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Diagonal Stripe 57">
                  <a:extLst>
                    <a:ext uri="{FF2B5EF4-FFF2-40B4-BE49-F238E27FC236}">
                      <a16:creationId xmlns:a16="http://schemas.microsoft.com/office/drawing/2014/main" id="{27E94643-1BF1-4ABD-82C0-BE932D63DEAE}"/>
                    </a:ext>
                  </a:extLst>
                </p:cNvPr>
                <p:cNvSpPr/>
                <p:nvPr/>
              </p:nvSpPr>
              <p:spPr>
                <a:xfrm rot="247656" flipH="1">
                  <a:off x="10729447" y="1930833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Diagonal Stripe 58">
                  <a:extLst>
                    <a:ext uri="{FF2B5EF4-FFF2-40B4-BE49-F238E27FC236}">
                      <a16:creationId xmlns:a16="http://schemas.microsoft.com/office/drawing/2014/main" id="{25237D32-CE03-4174-BC7A-8CDB06E4FF8C}"/>
                    </a:ext>
                  </a:extLst>
                </p:cNvPr>
                <p:cNvSpPr/>
                <p:nvPr/>
              </p:nvSpPr>
              <p:spPr>
                <a:xfrm flipH="1">
                  <a:off x="10876718" y="2088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Diagonal Stripe 59">
                  <a:extLst>
                    <a:ext uri="{FF2B5EF4-FFF2-40B4-BE49-F238E27FC236}">
                      <a16:creationId xmlns:a16="http://schemas.microsoft.com/office/drawing/2014/main" id="{4A30DC30-C7EE-4375-8A98-FB70B789B392}"/>
                    </a:ext>
                  </a:extLst>
                </p:cNvPr>
                <p:cNvSpPr/>
                <p:nvPr/>
              </p:nvSpPr>
              <p:spPr>
                <a:xfrm flipH="1">
                  <a:off x="11036119" y="2245148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Diagonal Stripe 62">
                  <a:extLst>
                    <a:ext uri="{FF2B5EF4-FFF2-40B4-BE49-F238E27FC236}">
                      <a16:creationId xmlns:a16="http://schemas.microsoft.com/office/drawing/2014/main" id="{1A98A73E-B0BA-453B-AF03-4C8E0372CD7C}"/>
                    </a:ext>
                  </a:extLst>
                </p:cNvPr>
                <p:cNvSpPr/>
                <p:nvPr/>
              </p:nvSpPr>
              <p:spPr>
                <a:xfrm rot="21413272" flipH="1">
                  <a:off x="11197492" y="2400599"/>
                  <a:ext cx="152400" cy="152400"/>
                </a:xfrm>
                <a:prstGeom prst="diagStripe">
                  <a:avLst>
                    <a:gd name="adj" fmla="val 5324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Diagonal Stripe 63">
                  <a:extLst>
                    <a:ext uri="{FF2B5EF4-FFF2-40B4-BE49-F238E27FC236}">
                      <a16:creationId xmlns:a16="http://schemas.microsoft.com/office/drawing/2014/main" id="{7964D636-FFAD-4AAA-AEFB-F866897DE87B}"/>
                    </a:ext>
                  </a:extLst>
                </p:cNvPr>
                <p:cNvSpPr/>
                <p:nvPr/>
              </p:nvSpPr>
              <p:spPr>
                <a:xfrm rot="21249134" flipH="1">
                  <a:off x="11370037" y="2549720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Diagonal Stripe 64">
                  <a:extLst>
                    <a:ext uri="{FF2B5EF4-FFF2-40B4-BE49-F238E27FC236}">
                      <a16:creationId xmlns:a16="http://schemas.microsoft.com/office/drawing/2014/main" id="{7D19C825-110A-4208-8E3B-C2D6B7B2EF8B}"/>
                    </a:ext>
                  </a:extLst>
                </p:cNvPr>
                <p:cNvSpPr/>
                <p:nvPr/>
              </p:nvSpPr>
              <p:spPr>
                <a:xfrm rot="21105246" flipH="1">
                  <a:off x="11548937" y="26875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Diagonal Stripe 65">
                  <a:extLst>
                    <a:ext uri="{FF2B5EF4-FFF2-40B4-BE49-F238E27FC236}">
                      <a16:creationId xmlns:a16="http://schemas.microsoft.com/office/drawing/2014/main" id="{09336A4D-9A98-4C97-A01F-5D8DB39BF1E5}"/>
                    </a:ext>
                  </a:extLst>
                </p:cNvPr>
                <p:cNvSpPr/>
                <p:nvPr/>
              </p:nvSpPr>
              <p:spPr>
                <a:xfrm rot="20901344" flipH="1">
                  <a:off x="11727334" y="2810582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Diagonal Stripe 66">
                  <a:extLst>
                    <a:ext uri="{FF2B5EF4-FFF2-40B4-BE49-F238E27FC236}">
                      <a16:creationId xmlns:a16="http://schemas.microsoft.com/office/drawing/2014/main" id="{B1AF4630-CCD2-4B87-9A10-23985DE1153D}"/>
                    </a:ext>
                  </a:extLst>
                </p:cNvPr>
                <p:cNvSpPr/>
                <p:nvPr/>
              </p:nvSpPr>
              <p:spPr>
                <a:xfrm rot="20792534" flipH="1">
                  <a:off x="11906409" y="2927321"/>
                  <a:ext cx="152400" cy="152400"/>
                </a:xfrm>
                <a:prstGeom prst="diagStri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CC878A9-5F12-42A3-8AF0-58480D566CCA}"/>
                </a:ext>
              </a:extLst>
            </p:cNvPr>
            <p:cNvSpPr/>
            <p:nvPr/>
          </p:nvSpPr>
          <p:spPr>
            <a:xfrm>
              <a:off x="10144125" y="4295775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24BB442-6AAD-4AB6-8CA5-DB8982C88371}"/>
              </a:ext>
            </a:extLst>
          </p:cNvPr>
          <p:cNvSpPr/>
          <p:nvPr/>
        </p:nvSpPr>
        <p:spPr>
          <a:xfrm>
            <a:off x="10353114" y="5078476"/>
            <a:ext cx="551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8843642-ED37-4A47-80DD-81D51DA4AE83}"/>
              </a:ext>
            </a:extLst>
          </p:cNvPr>
          <p:cNvSpPr/>
          <p:nvPr/>
        </p:nvSpPr>
        <p:spPr>
          <a:xfrm>
            <a:off x="9383603" y="4166307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373B61C8-A7A7-4691-8907-32812FE70E6D}"/>
              </a:ext>
            </a:extLst>
          </p:cNvPr>
          <p:cNvSpPr/>
          <p:nvPr/>
        </p:nvSpPr>
        <p:spPr>
          <a:xfrm>
            <a:off x="10337920" y="4155156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4DF2E5-B215-436D-B734-70385308CC32}"/>
              </a:ext>
            </a:extLst>
          </p:cNvPr>
          <p:cNvSpPr txBox="1"/>
          <p:nvPr/>
        </p:nvSpPr>
        <p:spPr>
          <a:xfrm>
            <a:off x="5989900" y="2893327"/>
            <a:ext cx="18773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End Matter</a:t>
            </a:r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id="{07F22C9D-A1C3-4C1A-83A5-6CF668EB0F61}"/>
              </a:ext>
            </a:extLst>
          </p:cNvPr>
          <p:cNvSpPr/>
          <p:nvPr/>
        </p:nvSpPr>
        <p:spPr>
          <a:xfrm>
            <a:off x="8107481" y="3049141"/>
            <a:ext cx="1787254" cy="237744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itle 12">
            <a:extLst>
              <a:ext uri="{FF2B5EF4-FFF2-40B4-BE49-F238E27FC236}">
                <a16:creationId xmlns:a16="http://schemas.microsoft.com/office/drawing/2014/main" id="{8B59C9D7-A696-4B3B-9D8D-0481CEC68835}"/>
              </a:ext>
            </a:extLst>
          </p:cNvPr>
          <p:cNvSpPr txBox="1">
            <a:spLocks/>
          </p:cNvSpPr>
          <p:nvPr/>
        </p:nvSpPr>
        <p:spPr>
          <a:xfrm>
            <a:off x="538160" y="905337"/>
            <a:ext cx="4638674" cy="22950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mock</a:t>
            </a:r>
          </a:p>
          <a:p>
            <a:pPr>
              <a:lnSpc>
                <a:spcPts val="6500"/>
              </a:lnSpc>
            </a:pPr>
            <a:r>
              <a:rPr lang="en-US" sz="6500" dirty="0">
                <a:solidFill>
                  <a:schemeClr val="tx1"/>
                </a:solidFill>
              </a:rPr>
              <a:t>Experimental REPORT</a:t>
            </a:r>
          </a:p>
        </p:txBody>
      </p:sp>
    </p:spTree>
    <p:extLst>
      <p:ext uri="{BB962C8B-B14F-4D97-AF65-F5344CB8AC3E}">
        <p14:creationId xmlns:p14="http://schemas.microsoft.com/office/powerpoint/2010/main" val="1001350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 descr="Info">
            <a:extLst>
              <a:ext uri="{FF2B5EF4-FFF2-40B4-BE49-F238E27FC236}">
                <a16:creationId xmlns:a16="http://schemas.microsoft.com/office/drawing/2014/main" id="{04EACC33-3BBF-4195-8927-841FEBB364AD}"/>
              </a:ext>
            </a:extLst>
          </p:cNvPr>
          <p:cNvGrpSpPr/>
          <p:nvPr/>
        </p:nvGrpSpPr>
        <p:grpSpPr>
          <a:xfrm>
            <a:off x="4637454" y="2530474"/>
            <a:ext cx="803276" cy="803276"/>
            <a:chOff x="4914764" y="3319462"/>
            <a:chExt cx="619125" cy="619125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0D0FC6-FE6C-422D-87EC-3F2A40F92771}"/>
                </a:ext>
              </a:extLst>
            </p:cNvPr>
            <p:cNvSpPr/>
            <p:nvPr/>
          </p:nvSpPr>
          <p:spPr>
            <a:xfrm>
              <a:off x="4914764" y="3319462"/>
              <a:ext cx="619125" cy="619125"/>
            </a:xfrm>
            <a:custGeom>
              <a:avLst/>
              <a:gdLst>
                <a:gd name="connsiteX0" fmla="*/ 309563 w 619125"/>
                <a:gd name="connsiteY0" fmla="*/ 0 h 619125"/>
                <a:gd name="connsiteX1" fmla="*/ 0 w 619125"/>
                <a:gd name="connsiteY1" fmla="*/ 309563 h 619125"/>
                <a:gd name="connsiteX2" fmla="*/ 309563 w 619125"/>
                <a:gd name="connsiteY2" fmla="*/ 619125 h 619125"/>
                <a:gd name="connsiteX3" fmla="*/ 619125 w 619125"/>
                <a:gd name="connsiteY3" fmla="*/ 309563 h 619125"/>
                <a:gd name="connsiteX4" fmla="*/ 309563 w 619125"/>
                <a:gd name="connsiteY4" fmla="*/ 0 h 619125"/>
                <a:gd name="connsiteX5" fmla="*/ 309563 w 619125"/>
                <a:gd name="connsiteY5" fmla="*/ 581025 h 619125"/>
                <a:gd name="connsiteX6" fmla="*/ 38100 w 619125"/>
                <a:gd name="connsiteY6" fmla="*/ 309563 h 619125"/>
                <a:gd name="connsiteX7" fmla="*/ 309563 w 619125"/>
                <a:gd name="connsiteY7" fmla="*/ 38100 h 619125"/>
                <a:gd name="connsiteX8" fmla="*/ 581025 w 619125"/>
                <a:gd name="connsiteY8" fmla="*/ 309563 h 619125"/>
                <a:gd name="connsiteX9" fmla="*/ 309563 w 619125"/>
                <a:gd name="connsiteY9" fmla="*/ 5810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9125" h="619125">
                  <a:moveTo>
                    <a:pt x="309563" y="0"/>
                  </a:moveTo>
                  <a:cubicBezTo>
                    <a:pt x="138875" y="0"/>
                    <a:pt x="0" y="138865"/>
                    <a:pt x="0" y="309563"/>
                  </a:cubicBezTo>
                  <a:cubicBezTo>
                    <a:pt x="0" y="480260"/>
                    <a:pt x="138875" y="619125"/>
                    <a:pt x="309563" y="619125"/>
                  </a:cubicBezTo>
                  <a:cubicBezTo>
                    <a:pt x="480250" y="619125"/>
                    <a:pt x="619125" y="480260"/>
                    <a:pt x="619125" y="309563"/>
                  </a:cubicBezTo>
                  <a:cubicBezTo>
                    <a:pt x="619125" y="138865"/>
                    <a:pt x="480250" y="0"/>
                    <a:pt x="309563" y="0"/>
                  </a:cubicBezTo>
                  <a:close/>
                  <a:moveTo>
                    <a:pt x="309563" y="581025"/>
                  </a:moveTo>
                  <a:cubicBezTo>
                    <a:pt x="159877" y="581025"/>
                    <a:pt x="38100" y="459248"/>
                    <a:pt x="38100" y="309563"/>
                  </a:cubicBezTo>
                  <a:cubicBezTo>
                    <a:pt x="38100" y="159877"/>
                    <a:pt x="159877" y="38100"/>
                    <a:pt x="309563" y="38100"/>
                  </a:cubicBezTo>
                  <a:cubicBezTo>
                    <a:pt x="459248" y="38100"/>
                    <a:pt x="581025" y="159877"/>
                    <a:pt x="581025" y="309563"/>
                  </a:cubicBezTo>
                  <a:cubicBezTo>
                    <a:pt x="581025" y="459248"/>
                    <a:pt x="459248" y="581025"/>
                    <a:pt x="309563" y="581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DF13BE-BF58-43E3-9534-281EFDABF659}"/>
                </a:ext>
              </a:extLst>
            </p:cNvPr>
            <p:cNvSpPr/>
            <p:nvPr/>
          </p:nvSpPr>
          <p:spPr>
            <a:xfrm>
              <a:off x="5195751" y="3473729"/>
              <a:ext cx="57150" cy="57150"/>
            </a:xfrm>
            <a:custGeom>
              <a:avLst/>
              <a:gdLst>
                <a:gd name="connsiteX0" fmla="*/ 63722 w 57150"/>
                <a:gd name="connsiteY0" fmla="*/ 31861 h 57150"/>
                <a:gd name="connsiteX1" fmla="*/ 31861 w 57150"/>
                <a:gd name="connsiteY1" fmla="*/ 63722 h 57150"/>
                <a:gd name="connsiteX2" fmla="*/ 0 w 57150"/>
                <a:gd name="connsiteY2" fmla="*/ 31861 h 57150"/>
                <a:gd name="connsiteX3" fmla="*/ 31861 w 57150"/>
                <a:gd name="connsiteY3" fmla="*/ 0 h 57150"/>
                <a:gd name="connsiteX4" fmla="*/ 63722 w 57150"/>
                <a:gd name="connsiteY4" fmla="*/ 31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63722" y="31861"/>
                  </a:moveTo>
                  <a:cubicBezTo>
                    <a:pt x="63722" y="49458"/>
                    <a:pt x="49458" y="63722"/>
                    <a:pt x="31861" y="63722"/>
                  </a:cubicBezTo>
                  <a:cubicBezTo>
                    <a:pt x="14265" y="63722"/>
                    <a:pt x="0" y="49458"/>
                    <a:pt x="0" y="31861"/>
                  </a:cubicBezTo>
                  <a:cubicBezTo>
                    <a:pt x="0" y="14265"/>
                    <a:pt x="14265" y="0"/>
                    <a:pt x="31861" y="0"/>
                  </a:cubicBezTo>
                  <a:cubicBezTo>
                    <a:pt x="49458" y="0"/>
                    <a:pt x="63722" y="14265"/>
                    <a:pt x="63722" y="31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14EC720-9A79-4D18-8746-AE0BDD325E79}"/>
                </a:ext>
              </a:extLst>
            </p:cNvPr>
            <p:cNvSpPr/>
            <p:nvPr/>
          </p:nvSpPr>
          <p:spPr>
            <a:xfrm>
              <a:off x="5205276" y="3589420"/>
              <a:ext cx="38100" cy="200025"/>
            </a:xfrm>
            <a:custGeom>
              <a:avLst/>
              <a:gdLst>
                <a:gd name="connsiteX0" fmla="*/ 19050 w 38100"/>
                <a:gd name="connsiteY0" fmla="*/ 0 h 200025"/>
                <a:gd name="connsiteX1" fmla="*/ 0 w 38100"/>
                <a:gd name="connsiteY1" fmla="*/ 19050 h 200025"/>
                <a:gd name="connsiteX2" fmla="*/ 0 w 38100"/>
                <a:gd name="connsiteY2" fmla="*/ 180975 h 200025"/>
                <a:gd name="connsiteX3" fmla="*/ 19050 w 38100"/>
                <a:gd name="connsiteY3" fmla="*/ 200025 h 200025"/>
                <a:gd name="connsiteX4" fmla="*/ 38100 w 38100"/>
                <a:gd name="connsiteY4" fmla="*/ 180975 h 200025"/>
                <a:gd name="connsiteX5" fmla="*/ 38100 w 38100"/>
                <a:gd name="connsiteY5" fmla="*/ 19050 h 200025"/>
                <a:gd name="connsiteX6" fmla="*/ 19050 w 38100"/>
                <a:gd name="connsiteY6" fmla="*/ 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200025">
                  <a:moveTo>
                    <a:pt x="19050" y="0"/>
                  </a:moveTo>
                  <a:cubicBezTo>
                    <a:pt x="8534" y="0"/>
                    <a:pt x="0" y="8534"/>
                    <a:pt x="0" y="19050"/>
                  </a:cubicBezTo>
                  <a:lnTo>
                    <a:pt x="0" y="180975"/>
                  </a:lnTo>
                  <a:cubicBezTo>
                    <a:pt x="0" y="191491"/>
                    <a:pt x="8534" y="200025"/>
                    <a:pt x="19050" y="200025"/>
                  </a:cubicBezTo>
                  <a:cubicBezTo>
                    <a:pt x="29566" y="200025"/>
                    <a:pt x="38100" y="191491"/>
                    <a:pt x="38100" y="180975"/>
                  </a:cubicBezTo>
                  <a:lnTo>
                    <a:pt x="38100" y="19050"/>
                  </a:lnTo>
                  <a:cubicBezTo>
                    <a:pt x="38100" y="8525"/>
                    <a:pt x="29566" y="0"/>
                    <a:pt x="1905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8EDEE97-539C-4A17-986A-6B77ADE14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894364"/>
              </p:ext>
            </p:extLst>
          </p:nvPr>
        </p:nvGraphicFramePr>
        <p:xfrm>
          <a:off x="6105236" y="430914"/>
          <a:ext cx="5624946" cy="5988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Shape, arrow&#10;&#10;Description automatically generated">
            <a:extLst>
              <a:ext uri="{FF2B5EF4-FFF2-40B4-BE49-F238E27FC236}">
                <a16:creationId xmlns:a16="http://schemas.microsoft.com/office/drawing/2014/main" id="{E65BFC22-B3E9-4A9E-937A-D6F8668762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17" y="202212"/>
            <a:ext cx="1036782" cy="1036782"/>
          </a:xfrm>
          <a:prstGeom prst="rect">
            <a:avLst/>
          </a:prstGeom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F4DB4625-0FFC-4AF9-9BAF-1EAFF8DBD8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439340" y="2473008"/>
            <a:ext cx="1158862" cy="935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500" dirty="0">
                <a:solidFill>
                  <a:srgbClr val="FF0000"/>
                </a:solidFill>
                <a:latin typeface="Algerian" panose="04020705040A02060702" pitchFamily="82" charset="0"/>
              </a:rPr>
              <a:t>20%</a:t>
            </a:r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8597942E-848D-426E-AD16-43BC0BEF4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753611"/>
            <a:ext cx="3627633" cy="3902900"/>
          </a:xfrm>
        </p:spPr>
        <p:txBody>
          <a:bodyPr>
            <a:normAutofit fontScale="90000"/>
          </a:bodyPr>
          <a:lstStyle/>
          <a:p>
            <a:r>
              <a:rPr lang="en-US" dirty="0"/>
              <a:t>mock</a:t>
            </a:r>
            <a:br>
              <a:rPr lang="en-US" dirty="0"/>
            </a:br>
            <a:r>
              <a:rPr lang="en-US" dirty="0"/>
              <a:t>Experimental report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cap="none" dirty="0"/>
              <a:t>Building Process</a:t>
            </a:r>
            <a:endParaRPr lang="en-US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671E05AD-CDA5-46C4-B9F0-CDD78141CA9B}"/>
              </a:ext>
            </a:extLst>
          </p:cNvPr>
          <p:cNvSpPr/>
          <p:nvPr/>
        </p:nvSpPr>
        <p:spPr>
          <a:xfrm>
            <a:off x="685800" y="2806826"/>
            <a:ext cx="3376617" cy="3173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0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CDFDD46-24C9-4A01-9C5C-345146CFB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609600"/>
            <a:ext cx="4381880" cy="5049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AD14FA-26AC-48B6-8C00-F24DB43DDDAD}"/>
              </a:ext>
            </a:extLst>
          </p:cNvPr>
          <p:cNvSpPr txBox="1"/>
          <p:nvPr/>
        </p:nvSpPr>
        <p:spPr>
          <a:xfrm>
            <a:off x="0" y="4434467"/>
            <a:ext cx="46644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5562" algn="r"/>
            <a:r>
              <a:rPr lang="en-US" sz="2500" dirty="0">
                <a:solidFill>
                  <a:schemeClr val="bg1"/>
                </a:solidFill>
              </a:rPr>
              <a:t>PURDUE ONLINE WRITING LAB</a:t>
            </a:r>
          </a:p>
          <a:p>
            <a:pPr marL="55562" algn="r"/>
            <a:endParaRPr lang="en-US" sz="2500" dirty="0">
              <a:solidFill>
                <a:schemeClr val="bg1"/>
              </a:solidFill>
            </a:endParaRPr>
          </a:p>
          <a:p>
            <a:pPr marL="55562" algn="r"/>
            <a:r>
              <a:rPr lang="en-US" i="1" dirty="0">
                <a:solidFill>
                  <a:schemeClr val="bg1"/>
                </a:solidFill>
              </a:rPr>
              <a:t>APA General Format, 7</a:t>
            </a:r>
            <a:r>
              <a:rPr lang="en-US" i="1" baseline="30000" dirty="0">
                <a:solidFill>
                  <a:schemeClr val="bg1"/>
                </a:solidFill>
              </a:rPr>
              <a:t>th</a:t>
            </a:r>
            <a:r>
              <a:rPr lang="en-US" i="1" dirty="0">
                <a:solidFill>
                  <a:schemeClr val="bg1"/>
                </a:solidFill>
              </a:rPr>
              <a:t> 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8937356-A178-4EB6-94A4-175988540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871709"/>
            <a:ext cx="5283200" cy="34042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59777F-054C-42F3-A6AA-F73FC35353A5}"/>
              </a:ext>
            </a:extLst>
          </p:cNvPr>
          <p:cNvSpPr txBox="1"/>
          <p:nvPr/>
        </p:nvSpPr>
        <p:spPr>
          <a:xfrm>
            <a:off x="5029200" y="5862935"/>
            <a:ext cx="6629400" cy="52322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https://owl.purdue.edu/owl/research_and_citation/apa_style/apa_formatting_and_style_guide/general_format.html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C482D3-2365-4E56-A491-190792CDB0CE}"/>
              </a:ext>
            </a:extLst>
          </p:cNvPr>
          <p:cNvSpPr txBox="1"/>
          <p:nvPr/>
        </p:nvSpPr>
        <p:spPr>
          <a:xfrm>
            <a:off x="6191066" y="4842271"/>
            <a:ext cx="4381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bg2"/>
                </a:solidFill>
                <a:latin typeface="Arial Black" panose="020B0A04020102020204" pitchFamily="34" charset="0"/>
              </a:rPr>
              <a:t>SAMPLE PAPER</a:t>
            </a:r>
          </a:p>
        </p:txBody>
      </p:sp>
    </p:spTree>
    <p:extLst>
      <p:ext uri="{BB962C8B-B14F-4D97-AF65-F5344CB8AC3E}">
        <p14:creationId xmlns:p14="http://schemas.microsoft.com/office/powerpoint/2010/main" val="3358437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Text Placeholder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6" name="Text Placeholder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ubtitle 6">
            <a:extLst>
              <a:ext uri="{FF2B5EF4-FFF2-40B4-BE49-F238E27FC236}">
                <a16:creationId xmlns:a16="http://schemas.microsoft.com/office/drawing/2014/main" id="{37F158E4-46C4-4DDE-B797-112BFA753627}"/>
              </a:ext>
            </a:extLst>
          </p:cNvPr>
          <p:cNvSpPr txBox="1">
            <a:spLocks/>
          </p:cNvSpPr>
          <p:nvPr/>
        </p:nvSpPr>
        <p:spPr>
          <a:xfrm>
            <a:off x="8677437" y="5768759"/>
            <a:ext cx="1560977" cy="6597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ER</a:t>
            </a:r>
          </a:p>
          <a:p>
            <a:endParaRPr lang="en-US" dirty="0"/>
          </a:p>
        </p:txBody>
      </p:sp>
      <p:sp>
        <p:nvSpPr>
          <p:cNvPr id="9" name="Title 12">
            <a:extLst>
              <a:ext uri="{FF2B5EF4-FFF2-40B4-BE49-F238E27FC236}">
                <a16:creationId xmlns:a16="http://schemas.microsoft.com/office/drawing/2014/main" id="{1674673F-9A0B-4844-8C1F-23D29A38E5B0}"/>
              </a:ext>
            </a:extLst>
          </p:cNvPr>
          <p:cNvSpPr txBox="1">
            <a:spLocks/>
          </p:cNvSpPr>
          <p:nvPr/>
        </p:nvSpPr>
        <p:spPr>
          <a:xfrm>
            <a:off x="2190750" y="762000"/>
            <a:ext cx="7810500" cy="24389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000"/>
              </a:lnSpc>
            </a:pPr>
            <a:r>
              <a:rPr lang="en-US" sz="8500" dirty="0">
                <a:solidFill>
                  <a:schemeClr val="bg1"/>
                </a:solidFill>
              </a:rPr>
              <a:t>Mock </a:t>
            </a:r>
          </a:p>
          <a:p>
            <a:pPr>
              <a:lnSpc>
                <a:spcPts val="8000"/>
              </a:lnSpc>
            </a:pPr>
            <a:r>
              <a:rPr lang="en-US" sz="8500" dirty="0">
                <a:solidFill>
                  <a:schemeClr val="bg1"/>
                </a:solidFill>
              </a:rPr>
              <a:t>Experimental report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606BCE1-DE54-4440-B920-5347CF9A14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7267865"/>
              </p:ext>
            </p:extLst>
          </p:nvPr>
        </p:nvGraphicFramePr>
        <p:xfrm>
          <a:off x="2743200" y="3119120"/>
          <a:ext cx="5858037" cy="34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Arrow: Striped Right 1">
            <a:extLst>
              <a:ext uri="{FF2B5EF4-FFF2-40B4-BE49-F238E27FC236}">
                <a16:creationId xmlns:a16="http://schemas.microsoft.com/office/drawing/2014/main" id="{F28B5CB7-747F-43CE-90D2-0FDCAEC35FD6}"/>
              </a:ext>
            </a:extLst>
          </p:cNvPr>
          <p:cNvSpPr/>
          <p:nvPr/>
        </p:nvSpPr>
        <p:spPr>
          <a:xfrm>
            <a:off x="2590800" y="762000"/>
            <a:ext cx="2362200" cy="838200"/>
          </a:xfrm>
          <a:prstGeom prst="striped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/>
              <a:t>Not Real</a:t>
            </a:r>
          </a:p>
        </p:txBody>
      </p:sp>
    </p:spTree>
    <p:extLst>
      <p:ext uri="{BB962C8B-B14F-4D97-AF65-F5344CB8AC3E}">
        <p14:creationId xmlns:p14="http://schemas.microsoft.com/office/powerpoint/2010/main" val="314943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146B020-2B12-4533-AB98-A078339B3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516836"/>
            <a:ext cx="3100136" cy="19602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solidFill>
                  <a:schemeClr val="tx1"/>
                </a:solidFill>
              </a:rPr>
              <a:t>APA</a:t>
            </a:r>
            <a:br>
              <a:rPr lang="en-US" sz="4800" dirty="0">
                <a:solidFill>
                  <a:schemeClr val="tx1"/>
                </a:solidFill>
              </a:rPr>
            </a:br>
            <a:r>
              <a:rPr lang="en-US" sz="2500" b="0" dirty="0">
                <a:solidFill>
                  <a:schemeClr val="tx1"/>
                </a:solidFill>
              </a:rPr>
              <a:t>7</a:t>
            </a:r>
            <a:r>
              <a:rPr lang="en-US" sz="2500" b="0" baseline="30000" dirty="0">
                <a:solidFill>
                  <a:schemeClr val="tx1"/>
                </a:solidFill>
              </a:rPr>
              <a:t>th</a:t>
            </a:r>
            <a:r>
              <a:rPr lang="en-US" sz="2500" b="0" dirty="0">
                <a:solidFill>
                  <a:schemeClr val="tx1"/>
                </a:solidFill>
              </a:rPr>
              <a:t> edition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D22D53-586E-4F80-B549-03B4A942D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790855"/>
            <a:ext cx="3084844" cy="3311766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dirty="0">
                <a:latin typeface="+mj-lt"/>
              </a:rPr>
              <a:t>Details, details, details</a:t>
            </a:r>
          </a:p>
          <a:p>
            <a:r>
              <a:rPr lang="en-US" dirty="0">
                <a:latin typeface="+mj-lt"/>
              </a:rPr>
              <a:t>Formatting Rules</a:t>
            </a:r>
          </a:p>
          <a:p>
            <a:r>
              <a:rPr lang="en-US" dirty="0">
                <a:latin typeface="+mj-lt"/>
              </a:rPr>
              <a:t>ER Structure</a:t>
            </a:r>
          </a:p>
        </p:txBody>
      </p:sp>
      <p:pic>
        <p:nvPicPr>
          <p:cNvPr id="9" name="Picture Placeholder 8" descr="A picture containing object that represents mission, goal&#10;">
            <a:extLst>
              <a:ext uri="{FF2B5EF4-FFF2-40B4-BE49-F238E27FC236}">
                <a16:creationId xmlns:a16="http://schemas.microsoft.com/office/drawing/2014/main" id="{8CFBDF6E-78AD-4FBA-9B07-1F98608A8B2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701" r="2" b="2295"/>
          <a:stretch/>
        </p:blipFill>
        <p:spPr>
          <a:xfrm>
            <a:off x="4080728" y="10"/>
            <a:ext cx="8111272" cy="68579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81F84A-E3D6-4D18-A73E-839EC71A9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559612"/>
            <a:ext cx="2362200" cy="3749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3224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95B0F2-F8FD-6D0E-7B00-4EA2204D0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838" y="234965"/>
            <a:ext cx="4914762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7707A0-632A-4F82-AB86-8D82605A61A9}"/>
              </a:ext>
            </a:extLst>
          </p:cNvPr>
          <p:cNvSpPr txBox="1"/>
          <p:nvPr/>
        </p:nvSpPr>
        <p:spPr>
          <a:xfrm>
            <a:off x="1419519" y="416113"/>
            <a:ext cx="1866057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/>
              <a:t>CHOOSING A TITLE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Precise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Informative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Explanatory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3528646" y="6019800"/>
            <a:ext cx="2650836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Title Page</a:t>
            </a:r>
          </a:p>
        </p:txBody>
      </p:sp>
      <p:sp>
        <p:nvSpPr>
          <p:cNvPr id="18" name="Flowchart: Multidocument 17">
            <a:extLst>
              <a:ext uri="{FF2B5EF4-FFF2-40B4-BE49-F238E27FC236}">
                <a16:creationId xmlns:a16="http://schemas.microsoft.com/office/drawing/2014/main" id="{6731CEA3-B22F-4BA2-80DB-EE333A5C8BCA}"/>
              </a:ext>
            </a:extLst>
          </p:cNvPr>
          <p:cNvSpPr/>
          <p:nvPr/>
        </p:nvSpPr>
        <p:spPr>
          <a:xfrm>
            <a:off x="225829" y="3583709"/>
            <a:ext cx="3348233" cy="2749757"/>
          </a:xfrm>
          <a:prstGeom prst="flowChartMultidocumen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12713"/>
            <a:r>
              <a:rPr lang="en-US" dirty="0"/>
              <a:t>GENERAL RULES</a:t>
            </a:r>
          </a:p>
          <a:p>
            <a:endParaRPr lang="en-US" sz="1000" dirty="0"/>
          </a:p>
          <a:p>
            <a:pPr marL="111125"/>
            <a:r>
              <a:rPr lang="en-US" dirty="0"/>
              <a:t>Same common font</a:t>
            </a:r>
          </a:p>
          <a:p>
            <a:pPr marL="111125"/>
            <a:r>
              <a:rPr lang="en-US" dirty="0"/>
              <a:t>Double space</a:t>
            </a:r>
          </a:p>
          <a:p>
            <a:pPr marL="111125"/>
            <a:r>
              <a:rPr lang="en-US" dirty="0"/>
              <a:t>1” margins</a:t>
            </a:r>
          </a:p>
          <a:p>
            <a:pPr marL="111125"/>
            <a:r>
              <a:rPr lang="en-US" dirty="0"/>
              <a:t>½” header margin</a:t>
            </a:r>
          </a:p>
          <a:p>
            <a:pPr marL="111125"/>
            <a:r>
              <a:rPr lang="en-US" dirty="0"/>
              <a:t>½” indentations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46BFE0-71E6-48D5-84F3-9F73060D5B45}"/>
              </a:ext>
            </a:extLst>
          </p:cNvPr>
          <p:cNvSpPr txBox="1"/>
          <p:nvPr/>
        </p:nvSpPr>
        <p:spPr>
          <a:xfrm>
            <a:off x="7696200" y="848358"/>
            <a:ext cx="3283577" cy="9848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RUNNING HEADER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All caps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Shortened title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Only page number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76353CA-5AF4-4B04-862C-27E2C0D34ABA}"/>
              </a:ext>
            </a:extLst>
          </p:cNvPr>
          <p:cNvCxnSpPr/>
          <p:nvPr/>
        </p:nvCxnSpPr>
        <p:spPr>
          <a:xfrm flipH="1" flipV="1">
            <a:off x="8128513" y="685800"/>
            <a:ext cx="182880" cy="4427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826E536-2753-4082-8FBC-A5D6F9C13BBE}"/>
              </a:ext>
            </a:extLst>
          </p:cNvPr>
          <p:cNvCxnSpPr>
            <a:cxnSpLocks/>
          </p:cNvCxnSpPr>
          <p:nvPr/>
        </p:nvCxnSpPr>
        <p:spPr>
          <a:xfrm flipV="1">
            <a:off x="10810753" y="685800"/>
            <a:ext cx="169024" cy="4427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38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573B1E-C8B5-C175-CB50-2FEDF1699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838" y="234965"/>
            <a:ext cx="4914762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3528646" y="6019800"/>
            <a:ext cx="2650836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Title Page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5D77D1-D33E-4634-B071-3224F0EF8C84}"/>
              </a:ext>
            </a:extLst>
          </p:cNvPr>
          <p:cNvSpPr txBox="1"/>
          <p:nvPr/>
        </p:nvSpPr>
        <p:spPr>
          <a:xfrm>
            <a:off x="7533640" y="4267200"/>
            <a:ext cx="3394058" cy="206210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TITLE INFORMATION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Title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Author (You), no title (Mr., Ms., Dr.)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Department, Institution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Class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Instructor name with proper title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Due date</a:t>
            </a:r>
          </a:p>
          <a:p>
            <a:pPr algn="ctr"/>
            <a:endParaRPr lang="en-US" sz="1600" b="1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3A57067-0F28-421C-9779-528A8D2BDB2C}"/>
              </a:ext>
            </a:extLst>
          </p:cNvPr>
          <p:cNvCxnSpPr>
            <a:cxnSpLocks/>
          </p:cNvCxnSpPr>
          <p:nvPr/>
        </p:nvCxnSpPr>
        <p:spPr>
          <a:xfrm flipV="1">
            <a:off x="10311120" y="3860381"/>
            <a:ext cx="0" cy="8136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29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9F029B-6087-17EE-E269-4DA67EFEA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838" y="234965"/>
            <a:ext cx="4914762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3528646" y="6019800"/>
            <a:ext cx="2650836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Title Page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F91CB9-AEC1-49DE-903F-E4D6B6DC8DD1}"/>
              </a:ext>
            </a:extLst>
          </p:cNvPr>
          <p:cNvSpPr txBox="1"/>
          <p:nvPr/>
        </p:nvSpPr>
        <p:spPr>
          <a:xfrm>
            <a:off x="7707134" y="3091266"/>
            <a:ext cx="3283577" cy="55399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TITLE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Centered &amp; bold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44FF4887-1B6A-4F58-B83F-93D5A9606A09}"/>
              </a:ext>
            </a:extLst>
          </p:cNvPr>
          <p:cNvSpPr/>
          <p:nvPr/>
        </p:nvSpPr>
        <p:spPr>
          <a:xfrm>
            <a:off x="9538921" y="2535620"/>
            <a:ext cx="1237109" cy="41829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Extra Return</a:t>
            </a:r>
          </a:p>
        </p:txBody>
      </p:sp>
    </p:spTree>
    <p:extLst>
      <p:ext uri="{BB962C8B-B14F-4D97-AF65-F5344CB8AC3E}">
        <p14:creationId xmlns:p14="http://schemas.microsoft.com/office/powerpoint/2010/main" val="414585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335450-E85B-0DAF-E512-6BFB69AB2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838" y="234965"/>
            <a:ext cx="4914762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3528646" y="6019800"/>
            <a:ext cx="2650836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Title Page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44FF4887-1B6A-4F58-B83F-93D5A9606A09}"/>
              </a:ext>
            </a:extLst>
          </p:cNvPr>
          <p:cNvSpPr/>
          <p:nvPr/>
        </p:nvSpPr>
        <p:spPr>
          <a:xfrm flipH="1">
            <a:off x="6419654" y="2048144"/>
            <a:ext cx="1352857" cy="1752600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Centered on page horizontally &amp; vertically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FDCCBBEC-C645-4075-8813-2FBFC62DD4F5}"/>
              </a:ext>
            </a:extLst>
          </p:cNvPr>
          <p:cNvSpPr/>
          <p:nvPr/>
        </p:nvSpPr>
        <p:spPr>
          <a:xfrm>
            <a:off x="10686288" y="2061669"/>
            <a:ext cx="1353312" cy="1752600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Capitalize using title case</a:t>
            </a:r>
          </a:p>
        </p:txBody>
      </p:sp>
    </p:spTree>
    <p:extLst>
      <p:ext uri="{BB962C8B-B14F-4D97-AF65-F5344CB8AC3E}">
        <p14:creationId xmlns:p14="http://schemas.microsoft.com/office/powerpoint/2010/main" val="226266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B957D4-3D07-78EE-22B2-1350F846E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110" y="242515"/>
            <a:ext cx="4916556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3528646" y="6019800"/>
            <a:ext cx="2650836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Abstract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216F3C-BC7F-4815-87A5-DBC1D513A0FD}"/>
              </a:ext>
            </a:extLst>
          </p:cNvPr>
          <p:cNvSpPr txBox="1"/>
          <p:nvPr/>
        </p:nvSpPr>
        <p:spPr>
          <a:xfrm>
            <a:off x="7696200" y="848358"/>
            <a:ext cx="3283577" cy="55399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RUNNING HEADER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Continues on all pages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36021CB-303F-431C-A6CF-220286792774}"/>
              </a:ext>
            </a:extLst>
          </p:cNvPr>
          <p:cNvCxnSpPr/>
          <p:nvPr/>
        </p:nvCxnSpPr>
        <p:spPr>
          <a:xfrm flipH="1" flipV="1">
            <a:off x="8128513" y="685800"/>
            <a:ext cx="182880" cy="4427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F25D531-D693-405F-AAC6-6EF7E9B62258}"/>
              </a:ext>
            </a:extLst>
          </p:cNvPr>
          <p:cNvCxnSpPr>
            <a:cxnSpLocks/>
          </p:cNvCxnSpPr>
          <p:nvPr/>
        </p:nvCxnSpPr>
        <p:spPr>
          <a:xfrm flipV="1">
            <a:off x="10810753" y="685800"/>
            <a:ext cx="169024" cy="4427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77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33F3B5-5210-EB0F-7DEB-C313629E0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110" y="242515"/>
            <a:ext cx="4916556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3528646" y="6019800"/>
            <a:ext cx="2650836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Abstract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7DAD2B-31E3-43BF-BC34-E95D955D27BB}"/>
              </a:ext>
            </a:extLst>
          </p:cNvPr>
          <p:cNvSpPr txBox="1"/>
          <p:nvPr/>
        </p:nvSpPr>
        <p:spPr>
          <a:xfrm>
            <a:off x="7239000" y="1078878"/>
            <a:ext cx="2673977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ABSTRACT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New page / page break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Centered &amp; bold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01509A1-634D-45B6-AC2D-F5A398144A8E}"/>
              </a:ext>
            </a:extLst>
          </p:cNvPr>
          <p:cNvCxnSpPr>
            <a:cxnSpLocks/>
          </p:cNvCxnSpPr>
          <p:nvPr/>
        </p:nvCxnSpPr>
        <p:spPr>
          <a:xfrm flipV="1">
            <a:off x="9191919" y="926478"/>
            <a:ext cx="0" cy="3956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rrow: Left 22">
            <a:extLst>
              <a:ext uri="{FF2B5EF4-FFF2-40B4-BE49-F238E27FC236}">
                <a16:creationId xmlns:a16="http://schemas.microsoft.com/office/drawing/2014/main" id="{E237DF4E-8649-483F-9140-F02C73ADB7AE}"/>
              </a:ext>
            </a:extLst>
          </p:cNvPr>
          <p:cNvSpPr/>
          <p:nvPr/>
        </p:nvSpPr>
        <p:spPr>
          <a:xfrm>
            <a:off x="9654951" y="717330"/>
            <a:ext cx="1622646" cy="41829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 Extra Return</a:t>
            </a:r>
          </a:p>
        </p:txBody>
      </p:sp>
    </p:spTree>
    <p:extLst>
      <p:ext uri="{BB962C8B-B14F-4D97-AF65-F5344CB8AC3E}">
        <p14:creationId xmlns:p14="http://schemas.microsoft.com/office/powerpoint/2010/main" val="232759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AF82ED-C948-EB53-C1C2-6348A4E6A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110" y="242515"/>
            <a:ext cx="4916556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3528646" y="6019800"/>
            <a:ext cx="2650836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Abstract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373128-643E-4F14-8579-571603F4DAE1}"/>
              </a:ext>
            </a:extLst>
          </p:cNvPr>
          <p:cNvSpPr txBox="1"/>
          <p:nvPr/>
        </p:nvSpPr>
        <p:spPr>
          <a:xfrm>
            <a:off x="7578055" y="2401104"/>
            <a:ext cx="3283577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ABSTRACT INFORMATION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Written later in the semester 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ER Stage 6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1 paragraph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1600" dirty="0"/>
              <a:t>200-word summary</a:t>
            </a:r>
          </a:p>
          <a:p>
            <a:pPr algn="ctr"/>
            <a:endParaRPr lang="en-US" sz="1600" b="1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5E8FB6B-7F54-429E-82F9-A921BBF6A04B}"/>
              </a:ext>
            </a:extLst>
          </p:cNvPr>
          <p:cNvCxnSpPr>
            <a:cxnSpLocks/>
          </p:cNvCxnSpPr>
          <p:nvPr/>
        </p:nvCxnSpPr>
        <p:spPr>
          <a:xfrm flipV="1">
            <a:off x="7959055" y="1828800"/>
            <a:ext cx="0" cy="8136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98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1F5AF-8D55-1773-1F3C-02025528F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39110"/>
            <a:ext cx="4941511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3124200" y="6019800"/>
            <a:ext cx="3055282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3470BA-D07A-41D4-B692-84AF548804EF}"/>
              </a:ext>
            </a:extLst>
          </p:cNvPr>
          <p:cNvSpPr txBox="1"/>
          <p:nvPr/>
        </p:nvSpPr>
        <p:spPr>
          <a:xfrm>
            <a:off x="7587856" y="2672028"/>
            <a:ext cx="3283577" cy="9848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MARGINS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1” around text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½” header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All pages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5CE16F3-5D0C-4EE3-8D44-D2E854F70887}"/>
              </a:ext>
            </a:extLst>
          </p:cNvPr>
          <p:cNvCxnSpPr>
            <a:cxnSpLocks/>
          </p:cNvCxnSpPr>
          <p:nvPr/>
        </p:nvCxnSpPr>
        <p:spPr>
          <a:xfrm flipV="1">
            <a:off x="11133589" y="3044279"/>
            <a:ext cx="457200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2FF2D5A-910F-406A-8BAB-166EB04447E4}"/>
              </a:ext>
            </a:extLst>
          </p:cNvPr>
          <p:cNvCxnSpPr>
            <a:cxnSpLocks/>
          </p:cNvCxnSpPr>
          <p:nvPr/>
        </p:nvCxnSpPr>
        <p:spPr>
          <a:xfrm flipH="1" flipV="1">
            <a:off x="6765022" y="3048774"/>
            <a:ext cx="457200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2B9827-C0FF-49F5-8ECC-0C905E1E6CCC}"/>
              </a:ext>
            </a:extLst>
          </p:cNvPr>
          <p:cNvCxnSpPr>
            <a:cxnSpLocks/>
          </p:cNvCxnSpPr>
          <p:nvPr/>
        </p:nvCxnSpPr>
        <p:spPr>
          <a:xfrm flipV="1">
            <a:off x="9349242" y="292636"/>
            <a:ext cx="0" cy="4571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C4E5FE4-15DE-4CB4-B054-A425D279D37F}"/>
              </a:ext>
            </a:extLst>
          </p:cNvPr>
          <p:cNvCxnSpPr>
            <a:cxnSpLocks/>
          </p:cNvCxnSpPr>
          <p:nvPr/>
        </p:nvCxnSpPr>
        <p:spPr>
          <a:xfrm>
            <a:off x="9330655" y="6112778"/>
            <a:ext cx="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B87FC78-76F8-4484-ADFD-233861E001F6}"/>
              </a:ext>
            </a:extLst>
          </p:cNvPr>
          <p:cNvCxnSpPr>
            <a:cxnSpLocks/>
          </p:cNvCxnSpPr>
          <p:nvPr/>
        </p:nvCxnSpPr>
        <p:spPr>
          <a:xfrm flipV="1">
            <a:off x="8239538" y="278934"/>
            <a:ext cx="0" cy="2158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71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5CA486-BD5D-087D-5ED2-4E3003B10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39110"/>
            <a:ext cx="4941511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A8756-621A-4847-8F9A-43DE0E9FEAFB}"/>
              </a:ext>
            </a:extLst>
          </p:cNvPr>
          <p:cNvSpPr txBox="1"/>
          <p:nvPr/>
        </p:nvSpPr>
        <p:spPr>
          <a:xfrm>
            <a:off x="7543800" y="1500404"/>
            <a:ext cx="3283577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PARAGRAPGHS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½” indentation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No force justification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517193A-FAC0-41B5-8022-330E7B555671}"/>
              </a:ext>
            </a:extLst>
          </p:cNvPr>
          <p:cNvCxnSpPr>
            <a:cxnSpLocks/>
          </p:cNvCxnSpPr>
          <p:nvPr/>
        </p:nvCxnSpPr>
        <p:spPr>
          <a:xfrm flipH="1" flipV="1">
            <a:off x="7439133" y="1192659"/>
            <a:ext cx="368319" cy="5363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6376CD6-CB19-4BB9-969C-5A1F5C5190AF}"/>
              </a:ext>
            </a:extLst>
          </p:cNvPr>
          <p:cNvCxnSpPr>
            <a:cxnSpLocks/>
          </p:cNvCxnSpPr>
          <p:nvPr/>
        </p:nvCxnSpPr>
        <p:spPr>
          <a:xfrm>
            <a:off x="10419109" y="1864804"/>
            <a:ext cx="629891" cy="2687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91897A80-AC2A-4285-8481-B2D56F850DA1}"/>
              </a:ext>
            </a:extLst>
          </p:cNvPr>
          <p:cNvSpPr txBox="1">
            <a:spLocks/>
          </p:cNvSpPr>
          <p:nvPr/>
        </p:nvSpPr>
        <p:spPr>
          <a:xfrm>
            <a:off x="3124200" y="6019800"/>
            <a:ext cx="3055282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57209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Text Placeholder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6" name="Text Placeholder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ubtitle 6">
            <a:extLst>
              <a:ext uri="{FF2B5EF4-FFF2-40B4-BE49-F238E27FC236}">
                <a16:creationId xmlns:a16="http://schemas.microsoft.com/office/drawing/2014/main" id="{37F158E4-46C4-4DDE-B797-112BFA753627}"/>
              </a:ext>
            </a:extLst>
          </p:cNvPr>
          <p:cNvSpPr txBox="1">
            <a:spLocks/>
          </p:cNvSpPr>
          <p:nvPr/>
        </p:nvSpPr>
        <p:spPr>
          <a:xfrm>
            <a:off x="8677437" y="5768759"/>
            <a:ext cx="1560977" cy="6597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ER</a:t>
            </a:r>
          </a:p>
          <a:p>
            <a:endParaRPr lang="en-US" dirty="0"/>
          </a:p>
        </p:txBody>
      </p:sp>
      <p:sp>
        <p:nvSpPr>
          <p:cNvPr id="9" name="Title 12">
            <a:extLst>
              <a:ext uri="{FF2B5EF4-FFF2-40B4-BE49-F238E27FC236}">
                <a16:creationId xmlns:a16="http://schemas.microsoft.com/office/drawing/2014/main" id="{1674673F-9A0B-4844-8C1F-23D29A38E5B0}"/>
              </a:ext>
            </a:extLst>
          </p:cNvPr>
          <p:cNvSpPr txBox="1">
            <a:spLocks/>
          </p:cNvSpPr>
          <p:nvPr/>
        </p:nvSpPr>
        <p:spPr>
          <a:xfrm>
            <a:off x="2190750" y="762000"/>
            <a:ext cx="7810500" cy="24389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000"/>
              </a:lnSpc>
            </a:pPr>
            <a:r>
              <a:rPr lang="en-US" sz="8500" dirty="0">
                <a:solidFill>
                  <a:schemeClr val="bg1"/>
                </a:solidFill>
              </a:rPr>
              <a:t>Mock </a:t>
            </a:r>
          </a:p>
          <a:p>
            <a:pPr>
              <a:lnSpc>
                <a:spcPts val="8000"/>
              </a:lnSpc>
            </a:pPr>
            <a:r>
              <a:rPr lang="en-US" sz="8500" dirty="0">
                <a:solidFill>
                  <a:schemeClr val="bg1"/>
                </a:solidFill>
              </a:rPr>
              <a:t>Experimental report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606BCE1-DE54-4440-B920-5347CF9A143D}"/>
              </a:ext>
            </a:extLst>
          </p:cNvPr>
          <p:cNvGraphicFramePr/>
          <p:nvPr/>
        </p:nvGraphicFramePr>
        <p:xfrm>
          <a:off x="2743200" y="3119120"/>
          <a:ext cx="5858037" cy="34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Arrow: Pentagon 3">
            <a:extLst>
              <a:ext uri="{FF2B5EF4-FFF2-40B4-BE49-F238E27FC236}">
                <a16:creationId xmlns:a16="http://schemas.microsoft.com/office/drawing/2014/main" id="{75D2FA3C-8FBB-4923-AD56-46492FD77A74}"/>
              </a:ext>
            </a:extLst>
          </p:cNvPr>
          <p:cNvSpPr/>
          <p:nvPr/>
        </p:nvSpPr>
        <p:spPr>
          <a:xfrm flipH="1">
            <a:off x="8601235" y="513080"/>
            <a:ext cx="3057364" cy="1996440"/>
          </a:xfrm>
          <a:prstGeom prst="homePlat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/>
              <a:t>PURPOSE</a:t>
            </a:r>
          </a:p>
          <a:p>
            <a:pPr algn="ctr"/>
            <a:r>
              <a:rPr lang="en-US" dirty="0"/>
              <a:t>Learn how to write, structure, and research academic literature, not conduct experiments.</a:t>
            </a:r>
          </a:p>
        </p:txBody>
      </p:sp>
    </p:spTree>
    <p:extLst>
      <p:ext uri="{BB962C8B-B14F-4D97-AF65-F5344CB8AC3E}">
        <p14:creationId xmlns:p14="http://schemas.microsoft.com/office/powerpoint/2010/main" val="21492133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B96C0C-2FD5-B42F-3677-39456B440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39110"/>
            <a:ext cx="4941511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6845E1-B2A4-4ACC-B900-A8ECD35BCEA3}"/>
              </a:ext>
            </a:extLst>
          </p:cNvPr>
          <p:cNvSpPr txBox="1"/>
          <p:nvPr/>
        </p:nvSpPr>
        <p:spPr>
          <a:xfrm>
            <a:off x="7568967" y="1143000"/>
            <a:ext cx="3283577" cy="9848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INTRODUCTION &amp; TITLE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New page / page break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Centered &amp; bold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Title case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B4D16DC-6874-441C-A981-F0E26554AAC0}"/>
              </a:ext>
            </a:extLst>
          </p:cNvPr>
          <p:cNvCxnSpPr>
            <a:cxnSpLocks/>
          </p:cNvCxnSpPr>
          <p:nvPr/>
        </p:nvCxnSpPr>
        <p:spPr>
          <a:xfrm flipH="1" flipV="1">
            <a:off x="8001000" y="958596"/>
            <a:ext cx="1" cy="4184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row: Left 12">
            <a:extLst>
              <a:ext uri="{FF2B5EF4-FFF2-40B4-BE49-F238E27FC236}">
                <a16:creationId xmlns:a16="http://schemas.microsoft.com/office/drawing/2014/main" id="{D8636822-7696-4EBD-9B65-90C29C809464}"/>
              </a:ext>
            </a:extLst>
          </p:cNvPr>
          <p:cNvSpPr/>
          <p:nvPr/>
        </p:nvSpPr>
        <p:spPr>
          <a:xfrm>
            <a:off x="10419109" y="777811"/>
            <a:ext cx="1544291" cy="41829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 Extra Return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BDB2D13-C20C-400D-BF1E-731A6E5236CF}"/>
              </a:ext>
            </a:extLst>
          </p:cNvPr>
          <p:cNvSpPr txBox="1">
            <a:spLocks/>
          </p:cNvSpPr>
          <p:nvPr/>
        </p:nvSpPr>
        <p:spPr>
          <a:xfrm>
            <a:off x="3124200" y="6019800"/>
            <a:ext cx="3055282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8194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FA06BD-2B58-A574-D953-74C2B938C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39110"/>
            <a:ext cx="4941511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228600" y="6019800"/>
            <a:ext cx="5950882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Main Body &amp; Conclusion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EE4D78-995C-4CEA-8276-3C5ACCF5B777}"/>
              </a:ext>
            </a:extLst>
          </p:cNvPr>
          <p:cNvSpPr txBox="1"/>
          <p:nvPr/>
        </p:nvSpPr>
        <p:spPr>
          <a:xfrm>
            <a:off x="7543800" y="5415915"/>
            <a:ext cx="3283577" cy="9848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MAIN BODY &amp; CONCLUSION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Written later in semester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ER Stages 4-5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200 words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6A106C8-5716-445B-A8B5-758AE37C9B83}"/>
              </a:ext>
            </a:extLst>
          </p:cNvPr>
          <p:cNvCxnSpPr>
            <a:cxnSpLocks/>
          </p:cNvCxnSpPr>
          <p:nvPr/>
        </p:nvCxnSpPr>
        <p:spPr>
          <a:xfrm flipH="1" flipV="1">
            <a:off x="9829800" y="4495800"/>
            <a:ext cx="797655" cy="11461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Left 15">
            <a:extLst>
              <a:ext uri="{FF2B5EF4-FFF2-40B4-BE49-F238E27FC236}">
                <a16:creationId xmlns:a16="http://schemas.microsoft.com/office/drawing/2014/main" id="{90127636-58AD-447C-9CB6-E1861BD3352C}"/>
              </a:ext>
            </a:extLst>
          </p:cNvPr>
          <p:cNvSpPr/>
          <p:nvPr/>
        </p:nvSpPr>
        <p:spPr>
          <a:xfrm>
            <a:off x="9906000" y="3420611"/>
            <a:ext cx="1622646" cy="41829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 Extra Returns</a:t>
            </a:r>
          </a:p>
        </p:txBody>
      </p:sp>
    </p:spTree>
    <p:extLst>
      <p:ext uri="{BB962C8B-B14F-4D97-AF65-F5344CB8AC3E}">
        <p14:creationId xmlns:p14="http://schemas.microsoft.com/office/powerpoint/2010/main" val="342388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A4D4DE-8948-A450-74BC-4D6EE2C0D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348" y="228600"/>
            <a:ext cx="4926068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228600" y="6019800"/>
            <a:ext cx="5950882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907008-1DBC-419F-AAA9-5FB3DB7FE7BD}"/>
              </a:ext>
            </a:extLst>
          </p:cNvPr>
          <p:cNvSpPr txBox="1"/>
          <p:nvPr/>
        </p:nvSpPr>
        <p:spPr>
          <a:xfrm>
            <a:off x="7551594" y="1135559"/>
            <a:ext cx="3283577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REFERENCES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Centered &amp; bold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New page / page break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3F4EF3-818B-4103-A522-4FA8C45CEEC1}"/>
              </a:ext>
            </a:extLst>
          </p:cNvPr>
          <p:cNvCxnSpPr>
            <a:cxnSpLocks/>
          </p:cNvCxnSpPr>
          <p:nvPr/>
        </p:nvCxnSpPr>
        <p:spPr>
          <a:xfrm flipH="1" flipV="1">
            <a:off x="9448800" y="914400"/>
            <a:ext cx="533400" cy="4652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row: Left 14">
            <a:extLst>
              <a:ext uri="{FF2B5EF4-FFF2-40B4-BE49-F238E27FC236}">
                <a16:creationId xmlns:a16="http://schemas.microsoft.com/office/drawing/2014/main" id="{D8D77D3B-C36D-4BD8-B9EC-A13FF6619081}"/>
              </a:ext>
            </a:extLst>
          </p:cNvPr>
          <p:cNvSpPr/>
          <p:nvPr/>
        </p:nvSpPr>
        <p:spPr>
          <a:xfrm flipH="1">
            <a:off x="7431076" y="724857"/>
            <a:ext cx="1447800" cy="41829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 Extra Return</a:t>
            </a:r>
          </a:p>
        </p:txBody>
      </p:sp>
    </p:spTree>
    <p:extLst>
      <p:ext uri="{BB962C8B-B14F-4D97-AF65-F5344CB8AC3E}">
        <p14:creationId xmlns:p14="http://schemas.microsoft.com/office/powerpoint/2010/main" val="110375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9B8124-EE75-0F1A-8F9A-32BF666EB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348" y="228600"/>
            <a:ext cx="4926068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228600" y="6019800"/>
            <a:ext cx="5950882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A328CA-8499-48A2-82DD-5FEF9570C4F3}"/>
              </a:ext>
            </a:extLst>
          </p:cNvPr>
          <p:cNvSpPr txBox="1"/>
          <p:nvPr/>
        </p:nvSpPr>
        <p:spPr>
          <a:xfrm>
            <a:off x="7545212" y="2959141"/>
            <a:ext cx="3283577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ENTRIES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Scholarly / peer reviewed articles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Alphabetical order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Hanging paragraph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½” indentation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CC6E546-B209-433D-8906-0E0BA122A3C5}"/>
              </a:ext>
            </a:extLst>
          </p:cNvPr>
          <p:cNvCxnSpPr>
            <a:cxnSpLocks/>
          </p:cNvCxnSpPr>
          <p:nvPr/>
        </p:nvCxnSpPr>
        <p:spPr>
          <a:xfrm flipV="1">
            <a:off x="9694877" y="2724826"/>
            <a:ext cx="0" cy="4830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40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CE3673-7D22-D119-E4DC-960DAB4C2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533400"/>
            <a:ext cx="4937760" cy="4085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822CE1-8250-B269-9797-BB3FE50A0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0941" y="2632959"/>
            <a:ext cx="4937760" cy="4188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90374C-1A59-4A71-8148-5C0E026A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40" y="1885125"/>
            <a:ext cx="3348233" cy="2093975"/>
          </a:xfrm>
        </p:spPr>
        <p:txBody>
          <a:bodyPr>
            <a:normAutofit/>
          </a:bodyPr>
          <a:lstStyle/>
          <a:p>
            <a:r>
              <a:rPr lang="en-US" sz="4000" dirty="0"/>
              <a:t>Formatting Rules</a:t>
            </a:r>
          </a:p>
        </p:txBody>
      </p:sp>
      <p:sp>
        <p:nvSpPr>
          <p:cNvPr id="8" name="Freeform: Shape 8" descr="Plans">
            <a:extLst>
              <a:ext uri="{FF2B5EF4-FFF2-40B4-BE49-F238E27FC236}">
                <a16:creationId xmlns:a16="http://schemas.microsoft.com/office/drawing/2014/main" id="{2DB38FFA-F8F9-4178-AD76-00851D638B92}"/>
              </a:ext>
            </a:extLst>
          </p:cNvPr>
          <p:cNvSpPr/>
          <p:nvPr/>
        </p:nvSpPr>
        <p:spPr>
          <a:xfrm>
            <a:off x="4757976" y="2553504"/>
            <a:ext cx="515064" cy="7572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51" h="5073">
                <a:moveTo>
                  <a:pt x="1718" y="668"/>
                </a:moveTo>
                <a:cubicBezTo>
                  <a:pt x="1813" y="668"/>
                  <a:pt x="1892" y="604"/>
                  <a:pt x="1892" y="509"/>
                </a:cubicBezTo>
                <a:cubicBezTo>
                  <a:pt x="1892" y="413"/>
                  <a:pt x="1813" y="350"/>
                  <a:pt x="1718" y="350"/>
                </a:cubicBezTo>
                <a:cubicBezTo>
                  <a:pt x="1638" y="350"/>
                  <a:pt x="1558" y="413"/>
                  <a:pt x="1558" y="509"/>
                </a:cubicBezTo>
                <a:cubicBezTo>
                  <a:pt x="1558" y="604"/>
                  <a:pt x="1638" y="668"/>
                  <a:pt x="1718" y="668"/>
                </a:cubicBezTo>
                <a:close/>
                <a:moveTo>
                  <a:pt x="2242" y="700"/>
                </a:moveTo>
                <a:cubicBezTo>
                  <a:pt x="2227" y="636"/>
                  <a:pt x="2227" y="573"/>
                  <a:pt x="2227" y="509"/>
                </a:cubicBezTo>
                <a:cubicBezTo>
                  <a:pt x="2227" y="222"/>
                  <a:pt x="2004" y="0"/>
                  <a:pt x="1733" y="0"/>
                </a:cubicBezTo>
                <a:cubicBezTo>
                  <a:pt x="1447" y="0"/>
                  <a:pt x="1209" y="222"/>
                  <a:pt x="1209" y="509"/>
                </a:cubicBezTo>
                <a:lnTo>
                  <a:pt x="1209" y="700"/>
                </a:lnTo>
                <a:lnTo>
                  <a:pt x="238" y="700"/>
                </a:lnTo>
                <a:cubicBezTo>
                  <a:pt x="111" y="700"/>
                  <a:pt x="0" y="811"/>
                  <a:pt x="0" y="938"/>
                </a:cubicBezTo>
                <a:lnTo>
                  <a:pt x="0" y="4835"/>
                </a:lnTo>
                <a:cubicBezTo>
                  <a:pt x="0" y="4962"/>
                  <a:pt x="111" y="5073"/>
                  <a:pt x="238" y="5073"/>
                </a:cubicBezTo>
                <a:lnTo>
                  <a:pt x="3212" y="5073"/>
                </a:lnTo>
                <a:cubicBezTo>
                  <a:pt x="3340" y="5073"/>
                  <a:pt x="3451" y="4962"/>
                  <a:pt x="3451" y="4835"/>
                </a:cubicBezTo>
                <a:lnTo>
                  <a:pt x="3451" y="938"/>
                </a:lnTo>
                <a:cubicBezTo>
                  <a:pt x="3451" y="795"/>
                  <a:pt x="3340" y="700"/>
                  <a:pt x="3212" y="700"/>
                </a:cubicBezTo>
                <a:close/>
                <a:moveTo>
                  <a:pt x="1367" y="509"/>
                </a:moveTo>
                <a:cubicBezTo>
                  <a:pt x="1367" y="318"/>
                  <a:pt x="1527" y="159"/>
                  <a:pt x="1733" y="159"/>
                </a:cubicBezTo>
                <a:cubicBezTo>
                  <a:pt x="1908" y="159"/>
                  <a:pt x="2067" y="318"/>
                  <a:pt x="2067" y="509"/>
                </a:cubicBezTo>
                <a:cubicBezTo>
                  <a:pt x="2067" y="716"/>
                  <a:pt x="2067" y="1082"/>
                  <a:pt x="2497" y="1193"/>
                </a:cubicBezTo>
                <a:cubicBezTo>
                  <a:pt x="2624" y="1225"/>
                  <a:pt x="2719" y="1336"/>
                  <a:pt x="2736" y="1479"/>
                </a:cubicBezTo>
                <a:lnTo>
                  <a:pt x="715" y="1479"/>
                </a:lnTo>
                <a:cubicBezTo>
                  <a:pt x="731" y="1352"/>
                  <a:pt x="811" y="1225"/>
                  <a:pt x="938" y="1193"/>
                </a:cubicBezTo>
                <a:cubicBezTo>
                  <a:pt x="1367" y="1082"/>
                  <a:pt x="1367" y="716"/>
                  <a:pt x="1367" y="509"/>
                </a:cubicBezTo>
                <a:close/>
                <a:moveTo>
                  <a:pt x="668" y="1638"/>
                </a:moveTo>
                <a:lnTo>
                  <a:pt x="2767" y="1638"/>
                </a:lnTo>
                <a:cubicBezTo>
                  <a:pt x="2846" y="1638"/>
                  <a:pt x="2894" y="1591"/>
                  <a:pt x="2894" y="1511"/>
                </a:cubicBezTo>
                <a:cubicBezTo>
                  <a:pt x="2894" y="1383"/>
                  <a:pt x="2846" y="1256"/>
                  <a:pt x="2767" y="1177"/>
                </a:cubicBezTo>
                <a:lnTo>
                  <a:pt x="2879" y="1177"/>
                </a:lnTo>
                <a:cubicBezTo>
                  <a:pt x="2910" y="1177"/>
                  <a:pt x="2926" y="1177"/>
                  <a:pt x="2942" y="1193"/>
                </a:cubicBezTo>
                <a:cubicBezTo>
                  <a:pt x="2958" y="1209"/>
                  <a:pt x="2974" y="1240"/>
                  <a:pt x="2974" y="1256"/>
                </a:cubicBezTo>
                <a:lnTo>
                  <a:pt x="2974" y="4517"/>
                </a:lnTo>
                <a:cubicBezTo>
                  <a:pt x="2974" y="4564"/>
                  <a:pt x="2926" y="4596"/>
                  <a:pt x="2879" y="4596"/>
                </a:cubicBezTo>
                <a:lnTo>
                  <a:pt x="556" y="4596"/>
                </a:lnTo>
                <a:cubicBezTo>
                  <a:pt x="509" y="4596"/>
                  <a:pt x="477" y="4564"/>
                  <a:pt x="477" y="4517"/>
                </a:cubicBezTo>
                <a:lnTo>
                  <a:pt x="477" y="1256"/>
                </a:lnTo>
                <a:cubicBezTo>
                  <a:pt x="477" y="1209"/>
                  <a:pt x="509" y="1177"/>
                  <a:pt x="556" y="1177"/>
                </a:cubicBezTo>
                <a:lnTo>
                  <a:pt x="683" y="1177"/>
                </a:lnTo>
                <a:cubicBezTo>
                  <a:pt x="604" y="1272"/>
                  <a:pt x="556" y="1383"/>
                  <a:pt x="556" y="1511"/>
                </a:cubicBezTo>
                <a:cubicBezTo>
                  <a:pt x="556" y="1574"/>
                  <a:pt x="604" y="1638"/>
                  <a:pt x="668" y="1638"/>
                </a:cubicBezTo>
                <a:close/>
                <a:moveTo>
                  <a:pt x="3292" y="938"/>
                </a:moveTo>
                <a:lnTo>
                  <a:pt x="3292" y="4835"/>
                </a:lnTo>
                <a:cubicBezTo>
                  <a:pt x="3292" y="4883"/>
                  <a:pt x="3244" y="4915"/>
                  <a:pt x="3212" y="4915"/>
                </a:cubicBezTo>
                <a:lnTo>
                  <a:pt x="238" y="4915"/>
                </a:lnTo>
                <a:cubicBezTo>
                  <a:pt x="191" y="4915"/>
                  <a:pt x="159" y="4883"/>
                  <a:pt x="159" y="4835"/>
                </a:cubicBezTo>
                <a:lnTo>
                  <a:pt x="159" y="938"/>
                </a:lnTo>
                <a:cubicBezTo>
                  <a:pt x="159" y="891"/>
                  <a:pt x="191" y="859"/>
                  <a:pt x="238" y="859"/>
                </a:cubicBezTo>
                <a:lnTo>
                  <a:pt x="1161" y="859"/>
                </a:lnTo>
                <a:cubicBezTo>
                  <a:pt x="1129" y="922"/>
                  <a:pt x="1065" y="986"/>
                  <a:pt x="986" y="1018"/>
                </a:cubicBezTo>
                <a:lnTo>
                  <a:pt x="970" y="1018"/>
                </a:lnTo>
                <a:lnTo>
                  <a:pt x="556" y="1018"/>
                </a:lnTo>
                <a:cubicBezTo>
                  <a:pt x="429" y="1018"/>
                  <a:pt x="318" y="1129"/>
                  <a:pt x="318" y="1256"/>
                </a:cubicBezTo>
                <a:lnTo>
                  <a:pt x="318" y="4517"/>
                </a:lnTo>
                <a:cubicBezTo>
                  <a:pt x="318" y="4644"/>
                  <a:pt x="429" y="4755"/>
                  <a:pt x="556" y="4755"/>
                </a:cubicBezTo>
                <a:lnTo>
                  <a:pt x="2879" y="4755"/>
                </a:lnTo>
                <a:cubicBezTo>
                  <a:pt x="3022" y="4755"/>
                  <a:pt x="3133" y="4644"/>
                  <a:pt x="3133" y="4517"/>
                </a:cubicBezTo>
                <a:lnTo>
                  <a:pt x="3133" y="1256"/>
                </a:lnTo>
                <a:cubicBezTo>
                  <a:pt x="3133" y="1193"/>
                  <a:pt x="3101" y="1129"/>
                  <a:pt x="3054" y="1082"/>
                </a:cubicBezTo>
                <a:cubicBezTo>
                  <a:pt x="3006" y="1034"/>
                  <a:pt x="2958" y="1018"/>
                  <a:pt x="2879" y="1018"/>
                </a:cubicBezTo>
                <a:lnTo>
                  <a:pt x="2465" y="1018"/>
                </a:lnTo>
                <a:cubicBezTo>
                  <a:pt x="2370" y="986"/>
                  <a:pt x="2306" y="922"/>
                  <a:pt x="2274" y="859"/>
                </a:cubicBezTo>
                <a:lnTo>
                  <a:pt x="3212" y="859"/>
                </a:lnTo>
                <a:cubicBezTo>
                  <a:pt x="3244" y="859"/>
                  <a:pt x="3292" y="891"/>
                  <a:pt x="3292" y="938"/>
                </a:cubicBezTo>
                <a:close/>
                <a:moveTo>
                  <a:pt x="1400" y="3737"/>
                </a:moveTo>
                <a:cubicBezTo>
                  <a:pt x="1415" y="3754"/>
                  <a:pt x="1431" y="3769"/>
                  <a:pt x="1447" y="3769"/>
                </a:cubicBezTo>
                <a:cubicBezTo>
                  <a:pt x="1463" y="3769"/>
                  <a:pt x="1495" y="3754"/>
                  <a:pt x="1510" y="3737"/>
                </a:cubicBezTo>
                <a:lnTo>
                  <a:pt x="2560" y="2688"/>
                </a:lnTo>
                <a:cubicBezTo>
                  <a:pt x="2592" y="2656"/>
                  <a:pt x="2592" y="2592"/>
                  <a:pt x="2560" y="2561"/>
                </a:cubicBezTo>
                <a:cubicBezTo>
                  <a:pt x="2545" y="2545"/>
                  <a:pt x="2481" y="2545"/>
                  <a:pt x="2449" y="2561"/>
                </a:cubicBezTo>
                <a:lnTo>
                  <a:pt x="1447" y="3579"/>
                </a:lnTo>
                <a:lnTo>
                  <a:pt x="1018" y="3133"/>
                </a:lnTo>
                <a:cubicBezTo>
                  <a:pt x="986" y="3101"/>
                  <a:pt x="938" y="3101"/>
                  <a:pt x="906" y="3133"/>
                </a:cubicBezTo>
                <a:cubicBezTo>
                  <a:pt x="874" y="3165"/>
                  <a:pt x="874" y="3228"/>
                  <a:pt x="906" y="324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EA8CD5-4F88-4FEA-BC50-15CCA3A8BE47}"/>
              </a:ext>
            </a:extLst>
          </p:cNvPr>
          <p:cNvSpPr txBox="1">
            <a:spLocks/>
          </p:cNvSpPr>
          <p:nvPr/>
        </p:nvSpPr>
        <p:spPr>
          <a:xfrm>
            <a:off x="228600" y="6019800"/>
            <a:ext cx="5950882" cy="6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APPENDICES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013EE3-904D-49C1-A4D3-D8A508CD2AAA}"/>
              </a:ext>
            </a:extLst>
          </p:cNvPr>
          <p:cNvSpPr txBox="1"/>
          <p:nvPr/>
        </p:nvSpPr>
        <p:spPr>
          <a:xfrm>
            <a:off x="2590800" y="4001005"/>
            <a:ext cx="3283577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APPENDICES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Each on new page / page break </a:t>
            </a:r>
          </a:p>
          <a:p>
            <a:pPr marL="285750" indent="-174625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Labeled alphabetically (A, B, C…)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D3FCA6-2D07-43E6-9933-CD6B74B847E3}"/>
              </a:ext>
            </a:extLst>
          </p:cNvPr>
          <p:cNvCxnSpPr>
            <a:cxnSpLocks/>
          </p:cNvCxnSpPr>
          <p:nvPr/>
        </p:nvCxnSpPr>
        <p:spPr>
          <a:xfrm flipV="1">
            <a:off x="5709659" y="1231644"/>
            <a:ext cx="2251533" cy="29361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165B88D-27D9-4FB9-A9D4-228CADAFD0D9}"/>
              </a:ext>
            </a:extLst>
          </p:cNvPr>
          <p:cNvCxnSpPr>
            <a:cxnSpLocks/>
          </p:cNvCxnSpPr>
          <p:nvPr/>
        </p:nvCxnSpPr>
        <p:spPr>
          <a:xfrm flipV="1">
            <a:off x="5709659" y="3310720"/>
            <a:ext cx="3129541" cy="12971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rrow: Left 9">
            <a:extLst>
              <a:ext uri="{FF2B5EF4-FFF2-40B4-BE49-F238E27FC236}">
                <a16:creationId xmlns:a16="http://schemas.microsoft.com/office/drawing/2014/main" id="{DC1CE3EF-FF32-4077-AABC-572486A3DFF6}"/>
              </a:ext>
            </a:extLst>
          </p:cNvPr>
          <p:cNvSpPr/>
          <p:nvPr/>
        </p:nvSpPr>
        <p:spPr>
          <a:xfrm>
            <a:off x="8915400" y="1022496"/>
            <a:ext cx="1560524" cy="41829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 Extra Returns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47DDE7B1-8335-E1E6-5FE4-A9F4F03AE8D0}"/>
              </a:ext>
            </a:extLst>
          </p:cNvPr>
          <p:cNvSpPr/>
          <p:nvPr/>
        </p:nvSpPr>
        <p:spPr>
          <a:xfrm>
            <a:off x="9622220" y="3101572"/>
            <a:ext cx="1560524" cy="418296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 Extra Returns</a:t>
            </a:r>
          </a:p>
        </p:txBody>
      </p:sp>
    </p:spTree>
    <p:extLst>
      <p:ext uri="{BB962C8B-B14F-4D97-AF65-F5344CB8AC3E}">
        <p14:creationId xmlns:p14="http://schemas.microsoft.com/office/powerpoint/2010/main" val="186492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29286" cy="6858000"/>
          </a:xfrm>
        </p:spPr>
      </p:pic>
      <p:pic>
        <p:nvPicPr>
          <p:cNvPr id="9" name="Picture 8" descr="Business woman fingers on chin">
            <a:extLst>
              <a:ext uri="{FF2B5EF4-FFF2-40B4-BE49-F238E27FC236}">
                <a16:creationId xmlns:a16="http://schemas.microsoft.com/office/drawing/2014/main" id="{8E9D2B09-0833-4467-9BDF-9B631CC82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820" y="948056"/>
            <a:ext cx="1504635" cy="5318420"/>
          </a:xfrm>
          <a:prstGeom prst="rect">
            <a:avLst/>
          </a:prstGeom>
        </p:spPr>
      </p:pic>
      <p:pic>
        <p:nvPicPr>
          <p:cNvPr id="4" name="Picture 3" descr="Chart, funnel chart&#10;&#10;Description automatically generated">
            <a:extLst>
              <a:ext uri="{FF2B5EF4-FFF2-40B4-BE49-F238E27FC236}">
                <a16:creationId xmlns:a16="http://schemas.microsoft.com/office/drawing/2014/main" id="{44A2738A-330C-48A0-9808-05C8CC1D7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24000" y="-24468"/>
            <a:ext cx="8953892" cy="7263468"/>
          </a:xfrm>
          <a:prstGeom prst="rect">
            <a:avLst/>
          </a:prstGeom>
        </p:spPr>
      </p:pic>
      <p:sp>
        <p:nvSpPr>
          <p:cNvPr id="11" name="Title 12">
            <a:extLst>
              <a:ext uri="{FF2B5EF4-FFF2-40B4-BE49-F238E27FC236}">
                <a16:creationId xmlns:a16="http://schemas.microsoft.com/office/drawing/2014/main" id="{B8924303-DCC3-45DE-86ED-26DC3F1FF04E}"/>
              </a:ext>
            </a:extLst>
          </p:cNvPr>
          <p:cNvSpPr txBox="1">
            <a:spLocks/>
          </p:cNvSpPr>
          <p:nvPr/>
        </p:nvSpPr>
        <p:spPr>
          <a:xfrm>
            <a:off x="8103079" y="1294892"/>
            <a:ext cx="4114800" cy="1067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solidFill>
                  <a:schemeClr val="bg1"/>
                </a:solidFill>
              </a:rPr>
              <a:t>TOPIC</a:t>
            </a:r>
          </a:p>
        </p:txBody>
      </p:sp>
      <p:sp>
        <p:nvSpPr>
          <p:cNvPr id="59" name="Title 42">
            <a:extLst>
              <a:ext uri="{FF2B5EF4-FFF2-40B4-BE49-F238E27FC236}">
                <a16:creationId xmlns:a16="http://schemas.microsoft.com/office/drawing/2014/main" id="{9ECA691B-A968-4B84-BB2C-303B107607CA}"/>
              </a:ext>
            </a:extLst>
          </p:cNvPr>
          <p:cNvSpPr txBox="1">
            <a:spLocks/>
          </p:cNvSpPr>
          <p:nvPr/>
        </p:nvSpPr>
        <p:spPr>
          <a:xfrm>
            <a:off x="8809899" y="685292"/>
            <a:ext cx="270116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cap="none" dirty="0">
                <a:solidFill>
                  <a:schemeClr val="bg1"/>
                </a:solidFill>
              </a:rPr>
              <a:t>CHOOSING?</a:t>
            </a:r>
          </a:p>
        </p:txBody>
      </p:sp>
      <p:sp>
        <p:nvSpPr>
          <p:cNvPr id="35" name="Content Placeholder 12">
            <a:extLst>
              <a:ext uri="{FF2B5EF4-FFF2-40B4-BE49-F238E27FC236}">
                <a16:creationId xmlns:a16="http://schemas.microsoft.com/office/drawing/2014/main" id="{B4601ED5-DB2E-497F-A64B-72B8C5F85745}"/>
              </a:ext>
            </a:extLst>
          </p:cNvPr>
          <p:cNvSpPr txBox="1">
            <a:spLocks/>
          </p:cNvSpPr>
          <p:nvPr/>
        </p:nvSpPr>
        <p:spPr>
          <a:xfrm>
            <a:off x="7848600" y="3810000"/>
            <a:ext cx="3810001" cy="25908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C000"/>
                </a:solidFill>
              </a:rPr>
              <a:t>Narrow your topic selection from 2 favorite home dishes to 1 that will best suit the Experimental Report.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408745-5B08-4038-BEEB-F1FAAA708EFC}"/>
              </a:ext>
            </a:extLst>
          </p:cNvPr>
          <p:cNvSpPr txBox="1"/>
          <p:nvPr/>
        </p:nvSpPr>
        <p:spPr>
          <a:xfrm>
            <a:off x="1352746" y="149148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 Favorite Home Dishes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4298FD-B25F-4320-B10A-279F75C81935}"/>
              </a:ext>
            </a:extLst>
          </p:cNvPr>
          <p:cNvSpPr txBox="1"/>
          <p:nvPr/>
        </p:nvSpPr>
        <p:spPr>
          <a:xfrm>
            <a:off x="1352746" y="275486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Ingredients? Process?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AEB42D-F4DF-4C1C-B6B1-89F5F9A480D2}"/>
              </a:ext>
            </a:extLst>
          </p:cNvPr>
          <p:cNvSpPr txBox="1"/>
          <p:nvPr/>
        </p:nvSpPr>
        <p:spPr>
          <a:xfrm>
            <a:off x="1352746" y="368652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Healthier?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839988-6F4E-4841-9725-95E6F5C3EAAA}"/>
              </a:ext>
            </a:extLst>
          </p:cNvPr>
          <p:cNvSpPr txBox="1"/>
          <p:nvPr/>
        </p:nvSpPr>
        <p:spPr>
          <a:xfrm>
            <a:off x="1352746" y="449222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Substitution?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DE255D-19A9-4C8A-A3B0-32E911F487CE}"/>
              </a:ext>
            </a:extLst>
          </p:cNvPr>
          <p:cNvSpPr txBox="1"/>
          <p:nvPr/>
        </p:nvSpPr>
        <p:spPr>
          <a:xfrm>
            <a:off x="1355061" y="510944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Considerations?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CC5BB850-B1EE-45BF-B425-448584CFB91A}"/>
              </a:ext>
            </a:extLst>
          </p:cNvPr>
          <p:cNvSpPr/>
          <p:nvPr/>
        </p:nvSpPr>
        <p:spPr>
          <a:xfrm>
            <a:off x="6849357" y="304800"/>
            <a:ext cx="1981200" cy="1524000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How will substituting this ingredient make my dish healthier?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E7FAD6-F4F9-4835-B6F0-A97388F6838D}"/>
              </a:ext>
            </a:extLst>
          </p:cNvPr>
          <p:cNvSpPr txBox="1"/>
          <p:nvPr/>
        </p:nvSpPr>
        <p:spPr>
          <a:xfrm>
            <a:off x="1355061" y="557426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DISH</a:t>
            </a: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12313EE2-F089-4B02-A643-9B8032031CA8}"/>
              </a:ext>
            </a:extLst>
          </p:cNvPr>
          <p:cNvSpPr/>
          <p:nvPr/>
        </p:nvSpPr>
        <p:spPr>
          <a:xfrm>
            <a:off x="4164643" y="4876234"/>
            <a:ext cx="3200400" cy="685800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Too complex/simple/healthy?</a:t>
            </a:r>
          </a:p>
        </p:txBody>
      </p:sp>
    </p:spTree>
    <p:extLst>
      <p:ext uri="{BB962C8B-B14F-4D97-AF65-F5344CB8AC3E}">
        <p14:creationId xmlns:p14="http://schemas.microsoft.com/office/powerpoint/2010/main" val="418350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AACD0F-8BC4-4EA5-A5C5-DD4E45C730D7}"/>
              </a:ext>
            </a:extLst>
          </p:cNvPr>
          <p:cNvSpPr/>
          <p:nvPr/>
        </p:nvSpPr>
        <p:spPr>
          <a:xfrm>
            <a:off x="572455" y="2497711"/>
            <a:ext cx="2909828" cy="247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8AD229-D63A-422B-BBAF-AF227A9EEF6C}"/>
              </a:ext>
            </a:extLst>
          </p:cNvPr>
          <p:cNvSpPr txBox="1"/>
          <p:nvPr/>
        </p:nvSpPr>
        <p:spPr>
          <a:xfrm>
            <a:off x="417839" y="484192"/>
            <a:ext cx="5382788" cy="113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ER: TOPIC </a:t>
            </a:r>
          </a:p>
          <a:p>
            <a:pPr>
              <a:lnSpc>
                <a:spcPts val="4000"/>
              </a:lnSpc>
            </a:pPr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PROPOSAL</a:t>
            </a:r>
          </a:p>
        </p:txBody>
      </p:sp>
      <p:pic>
        <p:nvPicPr>
          <p:cNvPr id="35" name="Picture Placeholder 9" descr="A view of a tall building">
            <a:extLst>
              <a:ext uri="{FF2B5EF4-FFF2-40B4-BE49-F238E27FC236}">
                <a16:creationId xmlns:a16="http://schemas.microsoft.com/office/drawing/2014/main" id="{C6579F45-E1A1-4C4B-9095-BAD9B4485A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02" r="9892"/>
          <a:stretch/>
        </p:blipFill>
        <p:spPr>
          <a:xfrm>
            <a:off x="7602687" y="10227"/>
            <a:ext cx="4580077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74F410C-C4C2-4171-A330-C7658464F2E4}"/>
              </a:ext>
            </a:extLst>
          </p:cNvPr>
          <p:cNvGrpSpPr/>
          <p:nvPr/>
        </p:nvGrpSpPr>
        <p:grpSpPr>
          <a:xfrm>
            <a:off x="5052246" y="533400"/>
            <a:ext cx="3545408" cy="2396031"/>
            <a:chOff x="5052246" y="1192497"/>
            <a:chExt cx="3545408" cy="1997247"/>
          </a:xfrm>
        </p:grpSpPr>
        <p:pic>
          <p:nvPicPr>
            <p:cNvPr id="1028" name="Picture 4" descr="Structure Meaning - YouTube">
              <a:extLst>
                <a:ext uri="{FF2B5EF4-FFF2-40B4-BE49-F238E27FC236}">
                  <a16:creationId xmlns:a16="http://schemas.microsoft.com/office/drawing/2014/main" id="{2EC5FB05-D316-49BA-AFDE-191456C355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2246" y="1192497"/>
              <a:ext cx="3545408" cy="1997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54ED9C-B10D-446D-8A8B-468F2FE5FCE0}"/>
                </a:ext>
              </a:extLst>
            </p:cNvPr>
            <p:cNvSpPr txBox="1"/>
            <p:nvPr/>
          </p:nvSpPr>
          <p:spPr>
            <a:xfrm>
              <a:off x="5342026" y="1192497"/>
              <a:ext cx="296584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Building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1910751-EF45-4ADD-AE8C-9B89299FDBD6}"/>
              </a:ext>
            </a:extLst>
          </p:cNvPr>
          <p:cNvSpPr txBox="1"/>
          <p:nvPr/>
        </p:nvSpPr>
        <p:spPr>
          <a:xfrm>
            <a:off x="5470109" y="1474503"/>
            <a:ext cx="2776409" cy="553998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Broadway" panose="04040905080B02020502" pitchFamily="82" charset="0"/>
                <a:cs typeface="Aharoni" panose="02010803020104030203" pitchFamily="2" charset="-79"/>
              </a:rPr>
              <a:t>STAGE 1</a:t>
            </a:r>
          </a:p>
        </p:txBody>
      </p:sp>
      <p:pic>
        <p:nvPicPr>
          <p:cNvPr id="41" name="Graphic 40" descr="Building Brick Wall outline">
            <a:extLst>
              <a:ext uri="{FF2B5EF4-FFF2-40B4-BE49-F238E27FC236}">
                <a16:creationId xmlns:a16="http://schemas.microsoft.com/office/drawing/2014/main" id="{DC3AA8EA-EA64-4A64-8CE6-C271472E19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62654" y="1962454"/>
            <a:ext cx="914400" cy="914400"/>
          </a:xfrm>
          <a:prstGeom prst="rect">
            <a:avLst/>
          </a:prstGeom>
        </p:spPr>
      </p:pic>
      <p:sp>
        <p:nvSpPr>
          <p:cNvPr id="47" name="Arrow: Left 46">
            <a:extLst>
              <a:ext uri="{FF2B5EF4-FFF2-40B4-BE49-F238E27FC236}">
                <a16:creationId xmlns:a16="http://schemas.microsoft.com/office/drawing/2014/main" id="{85F5FCAB-3FEC-47B8-94FA-0BBAE91D094C}"/>
              </a:ext>
            </a:extLst>
          </p:cNvPr>
          <p:cNvSpPr/>
          <p:nvPr/>
        </p:nvSpPr>
        <p:spPr>
          <a:xfrm>
            <a:off x="6444661" y="4038600"/>
            <a:ext cx="2906485" cy="114362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DUE 8/28/2022</a:t>
            </a:r>
          </a:p>
        </p:txBody>
      </p:sp>
      <p:pic>
        <p:nvPicPr>
          <p:cNvPr id="8" name="Picture 7" descr="Businessman talking">
            <a:extLst>
              <a:ext uri="{FF2B5EF4-FFF2-40B4-BE49-F238E27FC236}">
                <a16:creationId xmlns:a16="http://schemas.microsoft.com/office/drawing/2014/main" id="{F4E9CF5E-BE32-491E-A377-92180E1D8D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004" y="838200"/>
            <a:ext cx="1896712" cy="5840490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339B3AB6-997A-457C-BDA5-BA7D1308DD85}"/>
              </a:ext>
            </a:extLst>
          </p:cNvPr>
          <p:cNvSpPr/>
          <p:nvPr/>
        </p:nvSpPr>
        <p:spPr>
          <a:xfrm flipH="1">
            <a:off x="5812411" y="198720"/>
            <a:ext cx="3020518" cy="172560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Come to class on Friday prepared to discuss your dish and how you plan to substitute an ingredient to make it healthier.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11FDAE-B93D-81DD-E571-655A314C06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818" y="2286000"/>
            <a:ext cx="3611750" cy="2019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04B403-9867-E793-8FA2-49DBEA2916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4324" y="4263805"/>
            <a:ext cx="3733800" cy="2072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32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Icon&#10;&#10;Description automatically generated">
            <a:extLst>
              <a:ext uri="{FF2B5EF4-FFF2-40B4-BE49-F238E27FC236}">
                <a16:creationId xmlns:a16="http://schemas.microsoft.com/office/drawing/2014/main" id="{D21766CE-4FDA-4FF4-85CC-E7CF625F9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183" y="649015"/>
            <a:ext cx="4514850" cy="4248150"/>
          </a:xfrm>
          <a:prstGeom prst="rect">
            <a:avLst/>
          </a:prstGeom>
        </p:spPr>
      </p:pic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A2B6712F-503A-4D87-B983-F75D98998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1099" y="457200"/>
            <a:ext cx="8128343" cy="6248400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ED86E68-1E88-4CCB-B5A6-99FB9CF1DF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599" y="304800"/>
            <a:ext cx="8128343" cy="6248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0" y="3657600"/>
            <a:ext cx="2660465" cy="67835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4500" dirty="0"/>
              <a:t>NEXT</a:t>
            </a:r>
            <a:endParaRPr lang="en-US" sz="4500" kern="1200" cap="all" spc="1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le 12">
            <a:extLst>
              <a:ext uri="{FF2B5EF4-FFF2-40B4-BE49-F238E27FC236}">
                <a16:creationId xmlns:a16="http://schemas.microsoft.com/office/drawing/2014/main" id="{599E4D15-F35D-4A2E-AC60-669148DB21D9}"/>
              </a:ext>
            </a:extLst>
          </p:cNvPr>
          <p:cNvSpPr txBox="1">
            <a:spLocks/>
          </p:cNvSpPr>
          <p:nvPr/>
        </p:nvSpPr>
        <p:spPr>
          <a:xfrm>
            <a:off x="1378134" y="3352800"/>
            <a:ext cx="5022666" cy="5718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337EB3-73CE-428E-891A-135648D768CC}"/>
              </a:ext>
            </a:extLst>
          </p:cNvPr>
          <p:cNvSpPr txBox="1"/>
          <p:nvPr/>
        </p:nvSpPr>
        <p:spPr>
          <a:xfrm>
            <a:off x="1378132" y="3784833"/>
            <a:ext cx="7384867" cy="302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00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RESOURCES </a:t>
            </a:r>
            <a:endParaRPr lang="en-US" sz="1500" b="1" dirty="0">
              <a:effectLst/>
            </a:endParaRPr>
          </a:p>
          <a:p>
            <a:pPr marL="457200" indent="-457200">
              <a:spcAft>
                <a:spcPts val="1000"/>
              </a:spcAft>
            </a:pPr>
            <a:r>
              <a:rPr lang="en-US" sz="1300" dirty="0">
                <a:effectLst/>
              </a:rPr>
              <a:t>American Psychological Association. (2020). </a:t>
            </a:r>
            <a:r>
              <a:rPr lang="en-US" sz="1300" i="1" dirty="0">
                <a:effectLst/>
              </a:rPr>
              <a:t>Concise guide to APA style: The official APA style guide for students</a:t>
            </a:r>
            <a:r>
              <a:rPr lang="en-US" sz="1300" dirty="0">
                <a:effectLst/>
              </a:rPr>
              <a:t> (7th ed.). </a:t>
            </a:r>
            <a:endParaRPr lang="en-US" sz="1300" dirty="0"/>
          </a:p>
          <a:p>
            <a:pPr marL="457200" indent="-457200">
              <a:spcAft>
                <a:spcPts val="1000"/>
              </a:spcAft>
            </a:pPr>
            <a:r>
              <a:rPr lang="en-US" sz="1300" dirty="0">
                <a:effectLst/>
              </a:rPr>
              <a:t>Clements, J. (n.d.). </a:t>
            </a:r>
            <a:r>
              <a:rPr lang="en-US" sz="1300" dirty="0"/>
              <a:t>Improve your primary pupils’ writing with the ‘marking funnel’ process. </a:t>
            </a:r>
            <a:r>
              <a:rPr lang="en-US" sz="1300" i="1" dirty="0" err="1"/>
              <a:t>Teachwire</a:t>
            </a:r>
            <a:r>
              <a:rPr lang="en-US" sz="1300" dirty="0"/>
              <a:t>. https://www.teachwire.net/news/improve-your-primary-pupils-writing-with-the-marking-funnel-process</a:t>
            </a:r>
            <a:endParaRPr lang="en-US" sz="1300" dirty="0">
              <a:effectLst/>
            </a:endParaRPr>
          </a:p>
          <a:p>
            <a:pPr marL="457200" indent="-457200">
              <a:spcAft>
                <a:spcPts val="1000"/>
              </a:spcAft>
            </a:pPr>
            <a:r>
              <a:rPr lang="en-US" sz="1300" dirty="0">
                <a:effectLst/>
              </a:rPr>
              <a:t>Purdue Writing Lab. (n.d.). </a:t>
            </a:r>
            <a:r>
              <a:rPr lang="en-US" sz="1300" i="1" dirty="0">
                <a:effectLst/>
              </a:rPr>
              <a:t>General format</a:t>
            </a:r>
            <a:r>
              <a:rPr lang="en-US" sz="1300" dirty="0">
                <a:effectLst/>
              </a:rPr>
              <a:t>. Purdue Online Writing Lab. Retrieved January 18, 2022, from </a:t>
            </a:r>
            <a:r>
              <a:rPr lang="en-US" sz="1300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https://owl.purdue.edu/owl/research_and_citation/apa_style/apa_formatting_and_style_guide/general_format.html</a:t>
            </a:r>
            <a:endParaRPr lang="en-US" sz="1300" dirty="0">
              <a:effectLst/>
            </a:endParaRPr>
          </a:p>
          <a:p>
            <a:pPr marL="457200" indent="-457200">
              <a:spcAft>
                <a:spcPts val="1000"/>
              </a:spcAft>
            </a:pPr>
            <a:r>
              <a:rPr lang="en-US" sz="1300" dirty="0">
                <a:effectLst/>
              </a:rPr>
              <a:t>Smith, S. (2019). </a:t>
            </a:r>
            <a:r>
              <a:rPr lang="en-US" sz="1300" i="1" dirty="0">
                <a:effectLst/>
              </a:rPr>
              <a:t>Academic writing genres: Essays, reports &amp; other genres</a:t>
            </a:r>
            <a:r>
              <a:rPr lang="en-US" sz="1300" dirty="0">
                <a:effectLst/>
              </a:rPr>
              <a:t>. Evident Press. </a:t>
            </a:r>
          </a:p>
          <a:p>
            <a:pPr marL="457200" indent="-457200"/>
            <a:endParaRPr lang="en-US" dirty="0">
              <a:effectLst/>
            </a:endParaRPr>
          </a:p>
        </p:txBody>
      </p:sp>
      <p:sp>
        <p:nvSpPr>
          <p:cNvPr id="8" name="Title 12">
            <a:extLst>
              <a:ext uri="{FF2B5EF4-FFF2-40B4-BE49-F238E27FC236}">
                <a16:creationId xmlns:a16="http://schemas.microsoft.com/office/drawing/2014/main" id="{62E9A47E-D2E0-44B6-AE3B-4E9B908337EA}"/>
              </a:ext>
            </a:extLst>
          </p:cNvPr>
          <p:cNvSpPr txBox="1">
            <a:spLocks/>
          </p:cNvSpPr>
          <p:nvPr/>
        </p:nvSpPr>
        <p:spPr>
          <a:xfrm>
            <a:off x="1525771" y="887061"/>
            <a:ext cx="2284229" cy="9798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000" dirty="0"/>
              <a:t>review</a:t>
            </a:r>
          </a:p>
        </p:txBody>
      </p:sp>
      <p:grpSp>
        <p:nvGrpSpPr>
          <p:cNvPr id="9" name="1A">
            <a:extLst>
              <a:ext uri="{FF2B5EF4-FFF2-40B4-BE49-F238E27FC236}">
                <a16:creationId xmlns:a16="http://schemas.microsoft.com/office/drawing/2014/main" id="{A8527579-159B-4C56-ABCE-1CEE22D3FB2C}"/>
              </a:ext>
            </a:extLst>
          </p:cNvPr>
          <p:cNvGrpSpPr/>
          <p:nvPr/>
        </p:nvGrpSpPr>
        <p:grpSpPr>
          <a:xfrm>
            <a:off x="4495800" y="542827"/>
            <a:ext cx="3647506" cy="685800"/>
            <a:chOff x="6858000" y="3275330"/>
            <a:chExt cx="2087678" cy="68580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0C6C8CF-3A48-453F-A032-8F182CF3344D}"/>
                </a:ext>
              </a:extLst>
            </p:cNvPr>
            <p:cNvSpPr/>
            <p:nvPr/>
          </p:nvSpPr>
          <p:spPr>
            <a:xfrm>
              <a:off x="6858000" y="3275330"/>
              <a:ext cx="2087678" cy="68580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6DCAAC-AE34-4E4E-82FA-B88F11812A98}"/>
                </a:ext>
              </a:extLst>
            </p:cNvPr>
            <p:cNvSpPr txBox="1"/>
            <p:nvPr/>
          </p:nvSpPr>
          <p:spPr>
            <a:xfrm>
              <a:off x="7407796" y="3397765"/>
              <a:ext cx="13256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</a:rPr>
                <a:t>Types of Reports</a:t>
              </a:r>
            </a:p>
          </p:txBody>
        </p:sp>
      </p:grpSp>
      <p:sp>
        <p:nvSpPr>
          <p:cNvPr id="12" name="1">
            <a:extLst>
              <a:ext uri="{FF2B5EF4-FFF2-40B4-BE49-F238E27FC236}">
                <a16:creationId xmlns:a16="http://schemas.microsoft.com/office/drawing/2014/main" id="{752EF83E-7FD5-4F9B-9E4A-87B3F5B178E9}"/>
              </a:ext>
            </a:extLst>
          </p:cNvPr>
          <p:cNvSpPr/>
          <p:nvPr/>
        </p:nvSpPr>
        <p:spPr>
          <a:xfrm>
            <a:off x="4544289" y="585665"/>
            <a:ext cx="685932" cy="609600"/>
          </a:xfrm>
          <a:prstGeom prst="ellipse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1A">
            <a:extLst>
              <a:ext uri="{FF2B5EF4-FFF2-40B4-BE49-F238E27FC236}">
                <a16:creationId xmlns:a16="http://schemas.microsoft.com/office/drawing/2014/main" id="{6F5C3CAB-522F-402A-80F1-7042C99A81B6}"/>
              </a:ext>
            </a:extLst>
          </p:cNvPr>
          <p:cNvGrpSpPr/>
          <p:nvPr/>
        </p:nvGrpSpPr>
        <p:grpSpPr>
          <a:xfrm>
            <a:off x="4505894" y="1333892"/>
            <a:ext cx="3647506" cy="769441"/>
            <a:chOff x="6858000" y="3237557"/>
            <a:chExt cx="2087678" cy="769441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93DBCE-9911-464D-85CE-EE18BFC06270}"/>
                </a:ext>
              </a:extLst>
            </p:cNvPr>
            <p:cNvSpPr/>
            <p:nvPr/>
          </p:nvSpPr>
          <p:spPr>
            <a:xfrm>
              <a:off x="6858000" y="3275330"/>
              <a:ext cx="2087678" cy="68580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FD2DF8B-24EA-45B5-8DA5-FAFC245DCCE7}"/>
                </a:ext>
              </a:extLst>
            </p:cNvPr>
            <p:cNvSpPr txBox="1"/>
            <p:nvPr/>
          </p:nvSpPr>
          <p:spPr>
            <a:xfrm>
              <a:off x="7401727" y="3237557"/>
              <a:ext cx="132567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</a:rPr>
                <a:t>Structure &amp; Building Process</a:t>
              </a:r>
            </a:p>
          </p:txBody>
        </p:sp>
      </p:grpSp>
      <p:sp>
        <p:nvSpPr>
          <p:cNvPr id="17" name="1">
            <a:extLst>
              <a:ext uri="{FF2B5EF4-FFF2-40B4-BE49-F238E27FC236}">
                <a16:creationId xmlns:a16="http://schemas.microsoft.com/office/drawing/2014/main" id="{773C02B1-2FC1-4A8F-A5B1-416DB3E844D1}"/>
              </a:ext>
            </a:extLst>
          </p:cNvPr>
          <p:cNvSpPr/>
          <p:nvPr/>
        </p:nvSpPr>
        <p:spPr>
          <a:xfrm>
            <a:off x="4554383" y="1414503"/>
            <a:ext cx="685932" cy="609600"/>
          </a:xfrm>
          <a:prstGeom prst="ellipse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1A">
            <a:extLst>
              <a:ext uri="{FF2B5EF4-FFF2-40B4-BE49-F238E27FC236}">
                <a16:creationId xmlns:a16="http://schemas.microsoft.com/office/drawing/2014/main" id="{DA9FB83B-FA1D-456D-B8F7-E26A895464C3}"/>
              </a:ext>
            </a:extLst>
          </p:cNvPr>
          <p:cNvGrpSpPr/>
          <p:nvPr/>
        </p:nvGrpSpPr>
        <p:grpSpPr>
          <a:xfrm>
            <a:off x="4505894" y="2196591"/>
            <a:ext cx="3647506" cy="685800"/>
            <a:chOff x="6858000" y="3275330"/>
            <a:chExt cx="2087678" cy="68580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AE1A3FE-6228-4F72-8564-62B39DA56F3D}"/>
                </a:ext>
              </a:extLst>
            </p:cNvPr>
            <p:cNvSpPr/>
            <p:nvPr/>
          </p:nvSpPr>
          <p:spPr>
            <a:xfrm>
              <a:off x="6858000" y="3275330"/>
              <a:ext cx="2087678" cy="68580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DFDFBFE-804E-4816-9340-8D538D11FC00}"/>
                </a:ext>
              </a:extLst>
            </p:cNvPr>
            <p:cNvSpPr txBox="1"/>
            <p:nvPr/>
          </p:nvSpPr>
          <p:spPr>
            <a:xfrm>
              <a:off x="7401727" y="3406490"/>
              <a:ext cx="13256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</a:rPr>
                <a:t>APA Format</a:t>
              </a:r>
            </a:p>
          </p:txBody>
        </p:sp>
      </p:grpSp>
      <p:sp>
        <p:nvSpPr>
          <p:cNvPr id="22" name="1">
            <a:extLst>
              <a:ext uri="{FF2B5EF4-FFF2-40B4-BE49-F238E27FC236}">
                <a16:creationId xmlns:a16="http://schemas.microsoft.com/office/drawing/2014/main" id="{2D4B5677-A36F-464B-85AE-F7E2B94E1ADE}"/>
              </a:ext>
            </a:extLst>
          </p:cNvPr>
          <p:cNvSpPr/>
          <p:nvPr/>
        </p:nvSpPr>
        <p:spPr>
          <a:xfrm>
            <a:off x="4554383" y="2239429"/>
            <a:ext cx="685932" cy="609600"/>
          </a:xfrm>
          <a:prstGeom prst="ellipse">
            <a:avLst/>
          </a:pr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itle 12">
            <a:extLst>
              <a:ext uri="{FF2B5EF4-FFF2-40B4-BE49-F238E27FC236}">
                <a16:creationId xmlns:a16="http://schemas.microsoft.com/office/drawing/2014/main" id="{422A4989-1F79-46EF-B9B5-2E1B99EE916D}"/>
              </a:ext>
            </a:extLst>
          </p:cNvPr>
          <p:cNvSpPr txBox="1">
            <a:spLocks/>
          </p:cNvSpPr>
          <p:nvPr/>
        </p:nvSpPr>
        <p:spPr>
          <a:xfrm>
            <a:off x="9251332" y="4488360"/>
            <a:ext cx="2638967" cy="22172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30188" indent="-230188">
              <a:lnSpc>
                <a:spcPts val="2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cap="none" dirty="0">
                <a:latin typeface="+mn-lt"/>
              </a:rPr>
              <a:t>Live Zoom on </a:t>
            </a:r>
            <a:r>
              <a:rPr lang="en-US" sz="1900" cap="none" dirty="0">
                <a:solidFill>
                  <a:srgbClr val="FF0000"/>
                </a:solidFill>
                <a:latin typeface="+mn-lt"/>
              </a:rPr>
              <a:t>Friday</a:t>
            </a:r>
          </a:p>
          <a:p>
            <a:pPr marL="230188" indent="-230188">
              <a:lnSpc>
                <a:spcPts val="2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cap="none" dirty="0">
                <a:latin typeface="+mn-lt"/>
              </a:rPr>
              <a:t>Dish experiment discussion</a:t>
            </a:r>
          </a:p>
          <a:p>
            <a:pPr marL="230188" indent="-230188">
              <a:lnSpc>
                <a:spcPts val="2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cap="none" dirty="0">
                <a:latin typeface="+mn-lt"/>
              </a:rPr>
              <a:t>ER: Topic Proposal—Due </a:t>
            </a:r>
            <a:r>
              <a:rPr lang="en-US" sz="1900" cap="none" dirty="0">
                <a:solidFill>
                  <a:srgbClr val="FF0000"/>
                </a:solidFill>
                <a:latin typeface="+mn-lt"/>
              </a:rPr>
              <a:t>8/28/2022</a:t>
            </a:r>
          </a:p>
          <a:p>
            <a:pPr marL="230188" indent="-230188">
              <a:lnSpc>
                <a:spcPts val="2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cap="none" dirty="0">
                <a:latin typeface="+mn-lt"/>
              </a:rPr>
              <a:t>Turnitin &amp; Similarity Reports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EBF230F-16E3-4AC8-9FBF-62937564F4D8}"/>
              </a:ext>
            </a:extLst>
          </p:cNvPr>
          <p:cNvCxnSpPr/>
          <p:nvPr/>
        </p:nvCxnSpPr>
        <p:spPr>
          <a:xfrm>
            <a:off x="9381600" y="4343400"/>
            <a:ext cx="2209800" cy="0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1A">
            <a:extLst>
              <a:ext uri="{FF2B5EF4-FFF2-40B4-BE49-F238E27FC236}">
                <a16:creationId xmlns:a16="http://schemas.microsoft.com/office/drawing/2014/main" id="{23C4ADFB-80FE-4BA1-BFFB-C3F81EDD81AA}"/>
              </a:ext>
            </a:extLst>
          </p:cNvPr>
          <p:cNvGrpSpPr/>
          <p:nvPr/>
        </p:nvGrpSpPr>
        <p:grpSpPr>
          <a:xfrm>
            <a:off x="4495800" y="3001649"/>
            <a:ext cx="3647506" cy="900601"/>
            <a:chOff x="6858000" y="3275330"/>
            <a:chExt cx="2087678" cy="900601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62AADDDD-5091-41C7-A1C7-267EE0679608}"/>
                </a:ext>
              </a:extLst>
            </p:cNvPr>
            <p:cNvSpPr/>
            <p:nvPr/>
          </p:nvSpPr>
          <p:spPr>
            <a:xfrm>
              <a:off x="6858000" y="3275330"/>
              <a:ext cx="2087678" cy="68580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29ED31-9B8C-434A-9F0A-F04D915BA738}"/>
                </a:ext>
              </a:extLst>
            </p:cNvPr>
            <p:cNvSpPr txBox="1"/>
            <p:nvPr/>
          </p:nvSpPr>
          <p:spPr>
            <a:xfrm>
              <a:off x="7401727" y="3406490"/>
              <a:ext cx="132567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</a:rPr>
                <a:t>ER: Topic Proposal</a:t>
              </a:r>
            </a:p>
          </p:txBody>
        </p:sp>
      </p:grpSp>
      <p:sp>
        <p:nvSpPr>
          <p:cNvPr id="28" name="1">
            <a:extLst>
              <a:ext uri="{FF2B5EF4-FFF2-40B4-BE49-F238E27FC236}">
                <a16:creationId xmlns:a16="http://schemas.microsoft.com/office/drawing/2014/main" id="{C965BC67-236B-479B-B65A-BD4D5CCC39D5}"/>
              </a:ext>
            </a:extLst>
          </p:cNvPr>
          <p:cNvSpPr/>
          <p:nvPr/>
        </p:nvSpPr>
        <p:spPr>
          <a:xfrm>
            <a:off x="4544289" y="3044487"/>
            <a:ext cx="685932" cy="609600"/>
          </a:xfrm>
          <a:prstGeom prst="ellipse">
            <a:avLst/>
          </a:pr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21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Icon&#10;&#10;Description automatically generated">
            <a:extLst>
              <a:ext uri="{FF2B5EF4-FFF2-40B4-BE49-F238E27FC236}">
                <a16:creationId xmlns:a16="http://schemas.microsoft.com/office/drawing/2014/main" id="{D21766CE-4FDA-4FF4-85CC-E7CF625F9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183" y="649015"/>
            <a:ext cx="4514850" cy="4248150"/>
          </a:xfrm>
          <a:prstGeom prst="rect">
            <a:avLst/>
          </a:prstGeom>
        </p:spPr>
      </p:pic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A2B6712F-503A-4D87-B983-F75D98998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1099" y="457200"/>
            <a:ext cx="8128343" cy="6248400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ED86E68-1E88-4CCB-B5A6-99FB9CF1DF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599" y="304800"/>
            <a:ext cx="8128343" cy="6248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7400" y="3352800"/>
            <a:ext cx="2660465" cy="67835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4500" dirty="0"/>
              <a:t>STRUCTURE</a:t>
            </a:r>
            <a:endParaRPr lang="en-US" sz="4500" kern="1200" cap="all" spc="1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33" name="Title 12">
            <a:extLst>
              <a:ext uri="{FF2B5EF4-FFF2-40B4-BE49-F238E27FC236}">
                <a16:creationId xmlns:a16="http://schemas.microsoft.com/office/drawing/2014/main" id="{422A4989-1F79-46EF-B9B5-2E1B99EE916D}"/>
              </a:ext>
            </a:extLst>
          </p:cNvPr>
          <p:cNvSpPr txBox="1">
            <a:spLocks/>
          </p:cNvSpPr>
          <p:nvPr/>
        </p:nvSpPr>
        <p:spPr>
          <a:xfrm>
            <a:off x="9424962" y="4259760"/>
            <a:ext cx="2843238" cy="24458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Title Page</a:t>
            </a:r>
          </a:p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Introduction</a:t>
            </a:r>
          </a:p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Main Body</a:t>
            </a:r>
          </a:p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Conclusion</a:t>
            </a:r>
          </a:p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Bibliography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EBF230F-16E3-4AC8-9FBF-62937564F4D8}"/>
              </a:ext>
            </a:extLst>
          </p:cNvPr>
          <p:cNvCxnSpPr/>
          <p:nvPr/>
        </p:nvCxnSpPr>
        <p:spPr>
          <a:xfrm>
            <a:off x="9525000" y="4038600"/>
            <a:ext cx="2209800" cy="0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0957459-AA95-48FE-8FA2-1D264B369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2905810"/>
              </p:ext>
            </p:extLst>
          </p:nvPr>
        </p:nvGraphicFramePr>
        <p:xfrm>
          <a:off x="533400" y="443793"/>
          <a:ext cx="8788570" cy="6042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itle 12">
            <a:extLst>
              <a:ext uri="{FF2B5EF4-FFF2-40B4-BE49-F238E27FC236}">
                <a16:creationId xmlns:a16="http://schemas.microsoft.com/office/drawing/2014/main" id="{6367AB49-E0EB-4D4E-90EB-03125FF93EA7}"/>
              </a:ext>
            </a:extLst>
          </p:cNvPr>
          <p:cNvSpPr txBox="1">
            <a:spLocks/>
          </p:cNvSpPr>
          <p:nvPr/>
        </p:nvSpPr>
        <p:spPr>
          <a:xfrm>
            <a:off x="7426454" y="5985934"/>
            <a:ext cx="1644820" cy="489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0"/>
              </a:spcAft>
            </a:pPr>
            <a:r>
              <a:rPr lang="en-US" sz="2500" cap="none" dirty="0">
                <a:latin typeface="Tw Cen MT Condensed" panose="020B0606020104020203" pitchFamily="34" charset="0"/>
              </a:rPr>
              <a:t>(Smith, 2019)</a:t>
            </a:r>
          </a:p>
        </p:txBody>
      </p:sp>
      <p:sp>
        <p:nvSpPr>
          <p:cNvPr id="14" name="Title 12">
            <a:extLst>
              <a:ext uri="{FF2B5EF4-FFF2-40B4-BE49-F238E27FC236}">
                <a16:creationId xmlns:a16="http://schemas.microsoft.com/office/drawing/2014/main" id="{6A5CE0BC-F5B3-4A3D-8E1D-8A3AB6FFC9C4}"/>
              </a:ext>
            </a:extLst>
          </p:cNvPr>
          <p:cNvSpPr txBox="1">
            <a:spLocks/>
          </p:cNvSpPr>
          <p:nvPr/>
        </p:nvSpPr>
        <p:spPr>
          <a:xfrm>
            <a:off x="396746" y="325120"/>
            <a:ext cx="2208029" cy="9798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000" dirty="0"/>
              <a:t>REVIEW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CAA0C-0A06-4889-816D-FB52789607E5}"/>
              </a:ext>
            </a:extLst>
          </p:cNvPr>
          <p:cNvSpPr/>
          <p:nvPr/>
        </p:nvSpPr>
        <p:spPr>
          <a:xfrm>
            <a:off x="3647440" y="870919"/>
            <a:ext cx="1219200" cy="1044241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401EF9-F765-49E6-9DC7-78B7503F3066}"/>
              </a:ext>
            </a:extLst>
          </p:cNvPr>
          <p:cNvSpPr/>
          <p:nvPr/>
        </p:nvSpPr>
        <p:spPr>
          <a:xfrm>
            <a:off x="4998720" y="868078"/>
            <a:ext cx="1219200" cy="1044241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4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Icon&#10;&#10;Description automatically generated">
            <a:extLst>
              <a:ext uri="{FF2B5EF4-FFF2-40B4-BE49-F238E27FC236}">
                <a16:creationId xmlns:a16="http://schemas.microsoft.com/office/drawing/2014/main" id="{D21766CE-4FDA-4FF4-85CC-E7CF625F9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183" y="649015"/>
            <a:ext cx="4514850" cy="4248150"/>
          </a:xfrm>
          <a:prstGeom prst="rect">
            <a:avLst/>
          </a:prstGeom>
        </p:spPr>
      </p:pic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A2B6712F-503A-4D87-B983-F75D98998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1099" y="457200"/>
            <a:ext cx="8128343" cy="6248400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ED86E68-1E88-4CCB-B5A6-99FB9CF1DF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599" y="304800"/>
            <a:ext cx="8128343" cy="6248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7400" y="3352800"/>
            <a:ext cx="2660465" cy="67835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4500" dirty="0"/>
              <a:t>STRUCTURE</a:t>
            </a:r>
            <a:endParaRPr lang="en-US" sz="4500" kern="1200" cap="all" spc="1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33" name="Title 12">
            <a:extLst>
              <a:ext uri="{FF2B5EF4-FFF2-40B4-BE49-F238E27FC236}">
                <a16:creationId xmlns:a16="http://schemas.microsoft.com/office/drawing/2014/main" id="{422A4989-1F79-46EF-B9B5-2E1B99EE916D}"/>
              </a:ext>
            </a:extLst>
          </p:cNvPr>
          <p:cNvSpPr txBox="1">
            <a:spLocks/>
          </p:cNvSpPr>
          <p:nvPr/>
        </p:nvSpPr>
        <p:spPr>
          <a:xfrm>
            <a:off x="9424962" y="4259760"/>
            <a:ext cx="2843238" cy="24458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Preliminaries</a:t>
            </a:r>
          </a:p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Introduction</a:t>
            </a:r>
          </a:p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Main Body</a:t>
            </a:r>
          </a:p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Conclusion</a:t>
            </a:r>
          </a:p>
          <a:p>
            <a:pPr marL="230188" indent="-23018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000" cap="none" dirty="0">
                <a:latin typeface="+mn-lt"/>
              </a:rPr>
              <a:t>End Matter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EBF230F-16E3-4AC8-9FBF-62937564F4D8}"/>
              </a:ext>
            </a:extLst>
          </p:cNvPr>
          <p:cNvCxnSpPr/>
          <p:nvPr/>
        </p:nvCxnSpPr>
        <p:spPr>
          <a:xfrm>
            <a:off x="9525000" y="4038600"/>
            <a:ext cx="2209800" cy="0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0957459-AA95-48FE-8FA2-1D264B369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1872760"/>
              </p:ext>
            </p:extLst>
          </p:nvPr>
        </p:nvGraphicFramePr>
        <p:xfrm>
          <a:off x="533400" y="443793"/>
          <a:ext cx="8788570" cy="6042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itle 12">
            <a:extLst>
              <a:ext uri="{FF2B5EF4-FFF2-40B4-BE49-F238E27FC236}">
                <a16:creationId xmlns:a16="http://schemas.microsoft.com/office/drawing/2014/main" id="{6367AB49-E0EB-4D4E-90EB-03125FF93EA7}"/>
              </a:ext>
            </a:extLst>
          </p:cNvPr>
          <p:cNvSpPr txBox="1">
            <a:spLocks/>
          </p:cNvSpPr>
          <p:nvPr/>
        </p:nvSpPr>
        <p:spPr>
          <a:xfrm>
            <a:off x="7426454" y="5985934"/>
            <a:ext cx="1644820" cy="489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0"/>
              </a:spcAft>
            </a:pPr>
            <a:r>
              <a:rPr lang="en-US" sz="2500" cap="none" dirty="0">
                <a:latin typeface="Tw Cen MT Condensed" panose="020B0606020104020203" pitchFamily="34" charset="0"/>
              </a:rPr>
              <a:t>(Smith, 2019)</a:t>
            </a:r>
          </a:p>
        </p:txBody>
      </p:sp>
      <p:sp>
        <p:nvSpPr>
          <p:cNvPr id="14" name="Title 12">
            <a:extLst>
              <a:ext uri="{FF2B5EF4-FFF2-40B4-BE49-F238E27FC236}">
                <a16:creationId xmlns:a16="http://schemas.microsoft.com/office/drawing/2014/main" id="{6A5CE0BC-F5B3-4A3D-8E1D-8A3AB6FFC9C4}"/>
              </a:ext>
            </a:extLst>
          </p:cNvPr>
          <p:cNvSpPr txBox="1">
            <a:spLocks/>
          </p:cNvSpPr>
          <p:nvPr/>
        </p:nvSpPr>
        <p:spPr>
          <a:xfrm>
            <a:off x="396746" y="325120"/>
            <a:ext cx="2651254" cy="9798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000" dirty="0"/>
              <a:t>reports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66D51D-6C12-4C54-9497-1F8D83C8C740}"/>
              </a:ext>
            </a:extLst>
          </p:cNvPr>
          <p:cNvSpPr/>
          <p:nvPr/>
        </p:nvSpPr>
        <p:spPr>
          <a:xfrm>
            <a:off x="460888" y="4636894"/>
            <a:ext cx="1291712" cy="110634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4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0911772-3EFA-42AD-B089-4757F6F1223A}"/>
              </a:ext>
            </a:extLst>
          </p:cNvPr>
          <p:cNvSpPr/>
          <p:nvPr/>
        </p:nvSpPr>
        <p:spPr>
          <a:xfrm rot="2240600">
            <a:off x="5245843" y="176439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4" name="Text Placeholder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6" name="Title 9">
            <a:extLst>
              <a:ext uri="{FF2B5EF4-FFF2-40B4-BE49-F238E27FC236}">
                <a16:creationId xmlns:a16="http://schemas.microsoft.com/office/drawing/2014/main" id="{D00466DB-151B-482D-B585-EE2FF67F2248}"/>
              </a:ext>
            </a:extLst>
          </p:cNvPr>
          <p:cNvSpPr txBox="1">
            <a:spLocks/>
          </p:cNvSpPr>
          <p:nvPr/>
        </p:nvSpPr>
        <p:spPr>
          <a:xfrm>
            <a:off x="7924800" y="250522"/>
            <a:ext cx="4023360" cy="10448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000" dirty="0"/>
              <a:t>report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148469"/>
            <a:ext cx="3124200" cy="1150731"/>
          </a:xfrm>
        </p:spPr>
        <p:txBody>
          <a:bodyPr>
            <a:noAutofit/>
          </a:bodyPr>
          <a:lstStyle/>
          <a:p>
            <a:pPr algn="ctr"/>
            <a:r>
              <a:rPr lang="en-US" sz="7000" dirty="0"/>
              <a:t>ESSAY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1EEF72-10FD-4409-9283-2DF83204151E}"/>
              </a:ext>
            </a:extLst>
          </p:cNvPr>
          <p:cNvCxnSpPr/>
          <p:nvPr/>
        </p:nvCxnSpPr>
        <p:spPr>
          <a:xfrm>
            <a:off x="9569435" y="1600200"/>
            <a:ext cx="7620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8D1386C-8976-426F-BE53-22AE6114C6F1}"/>
              </a:ext>
            </a:extLst>
          </p:cNvPr>
          <p:cNvSpPr/>
          <p:nvPr/>
        </p:nvSpPr>
        <p:spPr>
          <a:xfrm rot="2240600">
            <a:off x="7868219" y="2053813"/>
            <a:ext cx="1775021" cy="4420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CB475F-0548-44D8-B8B1-A0117A0AD581}"/>
              </a:ext>
            </a:extLst>
          </p:cNvPr>
          <p:cNvSpPr/>
          <p:nvPr/>
        </p:nvSpPr>
        <p:spPr>
          <a:xfrm rot="2240600">
            <a:off x="5216583" y="182570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1D85D4-CB53-4B27-A861-5D7D532B049A}"/>
              </a:ext>
            </a:extLst>
          </p:cNvPr>
          <p:cNvSpPr/>
          <p:nvPr/>
        </p:nvSpPr>
        <p:spPr>
          <a:xfrm rot="2240600">
            <a:off x="5001396" y="1327725"/>
            <a:ext cx="402414" cy="5030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9552568F-8564-4EFA-8A05-3C647C81B6E4}"/>
              </a:ext>
            </a:extLst>
          </p:cNvPr>
          <p:cNvSpPr/>
          <p:nvPr/>
        </p:nvSpPr>
        <p:spPr>
          <a:xfrm rot="2220000">
            <a:off x="4289550" y="1824604"/>
            <a:ext cx="2164006" cy="427972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3EACCB-0522-4A56-8025-DE4D2521C357}"/>
              </a:ext>
            </a:extLst>
          </p:cNvPr>
          <p:cNvSpPr txBox="1"/>
          <p:nvPr/>
        </p:nvSpPr>
        <p:spPr>
          <a:xfrm>
            <a:off x="4540089" y="3508903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ACADEMIC PAPERS</a:t>
            </a:r>
          </a:p>
        </p:txBody>
      </p:sp>
      <p:sp>
        <p:nvSpPr>
          <p:cNvPr id="37" name="Title 42">
            <a:extLst>
              <a:ext uri="{FF2B5EF4-FFF2-40B4-BE49-F238E27FC236}">
                <a16:creationId xmlns:a16="http://schemas.microsoft.com/office/drawing/2014/main" id="{9A457EAB-F751-4E1E-8D3D-E8EBBC5B68E3}"/>
              </a:ext>
            </a:extLst>
          </p:cNvPr>
          <p:cNvSpPr txBox="1">
            <a:spLocks/>
          </p:cNvSpPr>
          <p:nvPr/>
        </p:nvSpPr>
        <p:spPr>
          <a:xfrm>
            <a:off x="533400" y="529837"/>
            <a:ext cx="4092779" cy="43571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Argumentation based on secondary research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Well-ordered, continuous paragraphs, usually with no headings, subheadings or bullets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Methodical reading structure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unlikely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Secondary research only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unlikely</a:t>
            </a:r>
          </a:p>
        </p:txBody>
      </p:sp>
      <p:sp>
        <p:nvSpPr>
          <p:cNvPr id="38" name="Title 42">
            <a:extLst>
              <a:ext uri="{FF2B5EF4-FFF2-40B4-BE49-F238E27FC236}">
                <a16:creationId xmlns:a16="http://schemas.microsoft.com/office/drawing/2014/main" id="{A6240214-498C-485C-A8C2-11D9780C73ED}"/>
              </a:ext>
            </a:extLst>
          </p:cNvPr>
          <p:cNvSpPr txBox="1">
            <a:spLocks/>
          </p:cNvSpPr>
          <p:nvPr/>
        </p:nvSpPr>
        <p:spPr>
          <a:xfrm>
            <a:off x="7792538" y="1555039"/>
            <a:ext cx="3866062" cy="4769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Data analyzation usually from primary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Clearly defined sections often with headings, subheadings, and bullets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Quick reference structure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such as tables, graphs, and charts used frequently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Primary and secondary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likely</a:t>
            </a:r>
          </a:p>
        </p:txBody>
      </p:sp>
      <p:sp>
        <p:nvSpPr>
          <p:cNvPr id="42" name="Title 12">
            <a:extLst>
              <a:ext uri="{FF2B5EF4-FFF2-40B4-BE49-F238E27FC236}">
                <a16:creationId xmlns:a16="http://schemas.microsoft.com/office/drawing/2014/main" id="{B9024EA9-7C29-4103-B803-96FA9887352D}"/>
              </a:ext>
            </a:extLst>
          </p:cNvPr>
          <p:cNvSpPr txBox="1">
            <a:spLocks/>
          </p:cNvSpPr>
          <p:nvPr/>
        </p:nvSpPr>
        <p:spPr>
          <a:xfrm>
            <a:off x="5201920" y="6207307"/>
            <a:ext cx="1644820" cy="489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0"/>
              </a:spcAft>
            </a:pPr>
            <a:r>
              <a:rPr lang="en-US" sz="2500" cap="none" dirty="0">
                <a:latin typeface="Tw Cen MT Condensed" panose="020B0606020104020203" pitchFamily="34" charset="0"/>
              </a:rPr>
              <a:t>(Smith, 2019)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6581267-FE9C-4525-B91E-12EACC0B70BE}"/>
              </a:ext>
            </a:extLst>
          </p:cNvPr>
          <p:cNvCxnSpPr>
            <a:cxnSpLocks/>
          </p:cNvCxnSpPr>
          <p:nvPr/>
        </p:nvCxnSpPr>
        <p:spPr>
          <a:xfrm>
            <a:off x="4114800" y="914400"/>
            <a:ext cx="3677738" cy="990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67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0911772-3EFA-42AD-B089-4757F6F1223A}"/>
              </a:ext>
            </a:extLst>
          </p:cNvPr>
          <p:cNvSpPr/>
          <p:nvPr/>
        </p:nvSpPr>
        <p:spPr>
          <a:xfrm rot="2240600">
            <a:off x="5245843" y="176439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4" name="Text Placeholder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6" name="Title 9">
            <a:extLst>
              <a:ext uri="{FF2B5EF4-FFF2-40B4-BE49-F238E27FC236}">
                <a16:creationId xmlns:a16="http://schemas.microsoft.com/office/drawing/2014/main" id="{D00466DB-151B-482D-B585-EE2FF67F2248}"/>
              </a:ext>
            </a:extLst>
          </p:cNvPr>
          <p:cNvSpPr txBox="1">
            <a:spLocks/>
          </p:cNvSpPr>
          <p:nvPr/>
        </p:nvSpPr>
        <p:spPr>
          <a:xfrm>
            <a:off x="7924800" y="250522"/>
            <a:ext cx="4023360" cy="10448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000" dirty="0"/>
              <a:t>report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148469"/>
            <a:ext cx="3124200" cy="1150731"/>
          </a:xfrm>
        </p:spPr>
        <p:txBody>
          <a:bodyPr>
            <a:noAutofit/>
          </a:bodyPr>
          <a:lstStyle/>
          <a:p>
            <a:pPr algn="ctr"/>
            <a:r>
              <a:rPr lang="en-US" sz="7000" dirty="0"/>
              <a:t>ESSAY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1EEF72-10FD-4409-9283-2DF83204151E}"/>
              </a:ext>
            </a:extLst>
          </p:cNvPr>
          <p:cNvCxnSpPr/>
          <p:nvPr/>
        </p:nvCxnSpPr>
        <p:spPr>
          <a:xfrm>
            <a:off x="9569435" y="1600200"/>
            <a:ext cx="7620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8D1386C-8976-426F-BE53-22AE6114C6F1}"/>
              </a:ext>
            </a:extLst>
          </p:cNvPr>
          <p:cNvSpPr/>
          <p:nvPr/>
        </p:nvSpPr>
        <p:spPr>
          <a:xfrm rot="2240600">
            <a:off x="7868219" y="2053813"/>
            <a:ext cx="1775021" cy="4420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CB475F-0548-44D8-B8B1-A0117A0AD581}"/>
              </a:ext>
            </a:extLst>
          </p:cNvPr>
          <p:cNvSpPr/>
          <p:nvPr/>
        </p:nvSpPr>
        <p:spPr>
          <a:xfrm rot="2240600">
            <a:off x="5216583" y="182570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1D85D4-CB53-4B27-A861-5D7D532B049A}"/>
              </a:ext>
            </a:extLst>
          </p:cNvPr>
          <p:cNvSpPr/>
          <p:nvPr/>
        </p:nvSpPr>
        <p:spPr>
          <a:xfrm rot="2240600">
            <a:off x="5001396" y="1327725"/>
            <a:ext cx="402414" cy="5030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9552568F-8564-4EFA-8A05-3C647C81B6E4}"/>
              </a:ext>
            </a:extLst>
          </p:cNvPr>
          <p:cNvSpPr/>
          <p:nvPr/>
        </p:nvSpPr>
        <p:spPr>
          <a:xfrm rot="2220000">
            <a:off x="4289550" y="1824604"/>
            <a:ext cx="2164006" cy="427972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3EACCB-0522-4A56-8025-DE4D2521C357}"/>
              </a:ext>
            </a:extLst>
          </p:cNvPr>
          <p:cNvSpPr txBox="1"/>
          <p:nvPr/>
        </p:nvSpPr>
        <p:spPr>
          <a:xfrm>
            <a:off x="4540089" y="3508903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ACADEMIC PAPERS</a:t>
            </a:r>
          </a:p>
        </p:txBody>
      </p:sp>
      <p:sp>
        <p:nvSpPr>
          <p:cNvPr id="37" name="Title 42">
            <a:extLst>
              <a:ext uri="{FF2B5EF4-FFF2-40B4-BE49-F238E27FC236}">
                <a16:creationId xmlns:a16="http://schemas.microsoft.com/office/drawing/2014/main" id="{9A457EAB-F751-4E1E-8D3D-E8EBBC5B68E3}"/>
              </a:ext>
            </a:extLst>
          </p:cNvPr>
          <p:cNvSpPr txBox="1">
            <a:spLocks/>
          </p:cNvSpPr>
          <p:nvPr/>
        </p:nvSpPr>
        <p:spPr>
          <a:xfrm>
            <a:off x="533400" y="529837"/>
            <a:ext cx="4092779" cy="43571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Argumentation based on secondary research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Well-ordered, continuous paragraphs, usually with no headings, subheadings or bullets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Methodical reading structure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unlikely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Secondary research only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unlikely</a:t>
            </a:r>
          </a:p>
        </p:txBody>
      </p:sp>
      <p:sp>
        <p:nvSpPr>
          <p:cNvPr id="38" name="Title 42">
            <a:extLst>
              <a:ext uri="{FF2B5EF4-FFF2-40B4-BE49-F238E27FC236}">
                <a16:creationId xmlns:a16="http://schemas.microsoft.com/office/drawing/2014/main" id="{A6240214-498C-485C-A8C2-11D9780C73ED}"/>
              </a:ext>
            </a:extLst>
          </p:cNvPr>
          <p:cNvSpPr txBox="1">
            <a:spLocks/>
          </p:cNvSpPr>
          <p:nvPr/>
        </p:nvSpPr>
        <p:spPr>
          <a:xfrm>
            <a:off x="7792538" y="1555039"/>
            <a:ext cx="3866062" cy="4769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Data analyzation usually from primary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Clearly defined sections often with headings, subheadings, and bullets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Quick reference structure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such as tables, graphs, and charts used frequently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Primary and secondary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likely</a:t>
            </a:r>
          </a:p>
        </p:txBody>
      </p:sp>
      <p:sp>
        <p:nvSpPr>
          <p:cNvPr id="42" name="Title 12">
            <a:extLst>
              <a:ext uri="{FF2B5EF4-FFF2-40B4-BE49-F238E27FC236}">
                <a16:creationId xmlns:a16="http://schemas.microsoft.com/office/drawing/2014/main" id="{B9024EA9-7C29-4103-B803-96FA9887352D}"/>
              </a:ext>
            </a:extLst>
          </p:cNvPr>
          <p:cNvSpPr txBox="1">
            <a:spLocks/>
          </p:cNvSpPr>
          <p:nvPr/>
        </p:nvSpPr>
        <p:spPr>
          <a:xfrm>
            <a:off x="5201920" y="6207307"/>
            <a:ext cx="1644820" cy="489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0"/>
              </a:spcAft>
            </a:pPr>
            <a:r>
              <a:rPr lang="en-US" sz="2500" cap="none" dirty="0">
                <a:latin typeface="Tw Cen MT Condensed" panose="020B0606020104020203" pitchFamily="34" charset="0"/>
              </a:rPr>
              <a:t>(Smith, 2019)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58755A9-A14B-45DB-9E20-46EC0A2EE511}"/>
              </a:ext>
            </a:extLst>
          </p:cNvPr>
          <p:cNvCxnSpPr>
            <a:cxnSpLocks/>
          </p:cNvCxnSpPr>
          <p:nvPr/>
        </p:nvCxnSpPr>
        <p:spPr>
          <a:xfrm>
            <a:off x="4509016" y="1793881"/>
            <a:ext cx="3311626" cy="8693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62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0911772-3EFA-42AD-B089-4757F6F1223A}"/>
              </a:ext>
            </a:extLst>
          </p:cNvPr>
          <p:cNvSpPr/>
          <p:nvPr/>
        </p:nvSpPr>
        <p:spPr>
          <a:xfrm rot="2240600">
            <a:off x="5245843" y="176439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4" name="Text Placeholder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6" name="Title 9">
            <a:extLst>
              <a:ext uri="{FF2B5EF4-FFF2-40B4-BE49-F238E27FC236}">
                <a16:creationId xmlns:a16="http://schemas.microsoft.com/office/drawing/2014/main" id="{D00466DB-151B-482D-B585-EE2FF67F2248}"/>
              </a:ext>
            </a:extLst>
          </p:cNvPr>
          <p:cNvSpPr txBox="1">
            <a:spLocks/>
          </p:cNvSpPr>
          <p:nvPr/>
        </p:nvSpPr>
        <p:spPr>
          <a:xfrm>
            <a:off x="7924800" y="250522"/>
            <a:ext cx="4023360" cy="10448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000" dirty="0"/>
              <a:t>report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148469"/>
            <a:ext cx="3124200" cy="1150731"/>
          </a:xfrm>
        </p:spPr>
        <p:txBody>
          <a:bodyPr>
            <a:noAutofit/>
          </a:bodyPr>
          <a:lstStyle/>
          <a:p>
            <a:pPr algn="ctr"/>
            <a:r>
              <a:rPr lang="en-US" sz="7000" dirty="0"/>
              <a:t>ESSAY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1EEF72-10FD-4409-9283-2DF83204151E}"/>
              </a:ext>
            </a:extLst>
          </p:cNvPr>
          <p:cNvCxnSpPr/>
          <p:nvPr/>
        </p:nvCxnSpPr>
        <p:spPr>
          <a:xfrm>
            <a:off x="9569435" y="1600200"/>
            <a:ext cx="7620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8D1386C-8976-426F-BE53-22AE6114C6F1}"/>
              </a:ext>
            </a:extLst>
          </p:cNvPr>
          <p:cNvSpPr/>
          <p:nvPr/>
        </p:nvSpPr>
        <p:spPr>
          <a:xfrm rot="2240600">
            <a:off x="7868219" y="2053813"/>
            <a:ext cx="1775021" cy="4420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CB475F-0548-44D8-B8B1-A0117A0AD581}"/>
              </a:ext>
            </a:extLst>
          </p:cNvPr>
          <p:cNvSpPr/>
          <p:nvPr/>
        </p:nvSpPr>
        <p:spPr>
          <a:xfrm rot="2240600">
            <a:off x="5216583" y="182570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1D85D4-CB53-4B27-A861-5D7D532B049A}"/>
              </a:ext>
            </a:extLst>
          </p:cNvPr>
          <p:cNvSpPr/>
          <p:nvPr/>
        </p:nvSpPr>
        <p:spPr>
          <a:xfrm rot="2240600">
            <a:off x="5001396" y="1327725"/>
            <a:ext cx="402414" cy="5030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9552568F-8564-4EFA-8A05-3C647C81B6E4}"/>
              </a:ext>
            </a:extLst>
          </p:cNvPr>
          <p:cNvSpPr/>
          <p:nvPr/>
        </p:nvSpPr>
        <p:spPr>
          <a:xfrm rot="2220000">
            <a:off x="4289550" y="1824604"/>
            <a:ext cx="2164006" cy="427972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3EACCB-0522-4A56-8025-DE4D2521C357}"/>
              </a:ext>
            </a:extLst>
          </p:cNvPr>
          <p:cNvSpPr txBox="1"/>
          <p:nvPr/>
        </p:nvSpPr>
        <p:spPr>
          <a:xfrm>
            <a:off x="4540089" y="3508903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ACADEMIC PAPERS</a:t>
            </a:r>
          </a:p>
        </p:txBody>
      </p:sp>
      <p:sp>
        <p:nvSpPr>
          <p:cNvPr id="37" name="Title 42">
            <a:extLst>
              <a:ext uri="{FF2B5EF4-FFF2-40B4-BE49-F238E27FC236}">
                <a16:creationId xmlns:a16="http://schemas.microsoft.com/office/drawing/2014/main" id="{9A457EAB-F751-4E1E-8D3D-E8EBBC5B68E3}"/>
              </a:ext>
            </a:extLst>
          </p:cNvPr>
          <p:cNvSpPr txBox="1">
            <a:spLocks/>
          </p:cNvSpPr>
          <p:nvPr/>
        </p:nvSpPr>
        <p:spPr>
          <a:xfrm>
            <a:off x="533400" y="529837"/>
            <a:ext cx="4092779" cy="43571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Argumentation based on secondary research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Well-ordered, continuous paragraphs, usually with no headings, subheadings or bullets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Methodical reading structure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unlikely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Secondary research only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unlikely</a:t>
            </a:r>
          </a:p>
        </p:txBody>
      </p:sp>
      <p:sp>
        <p:nvSpPr>
          <p:cNvPr id="38" name="Title 42">
            <a:extLst>
              <a:ext uri="{FF2B5EF4-FFF2-40B4-BE49-F238E27FC236}">
                <a16:creationId xmlns:a16="http://schemas.microsoft.com/office/drawing/2014/main" id="{A6240214-498C-485C-A8C2-11D9780C73ED}"/>
              </a:ext>
            </a:extLst>
          </p:cNvPr>
          <p:cNvSpPr txBox="1">
            <a:spLocks/>
          </p:cNvSpPr>
          <p:nvPr/>
        </p:nvSpPr>
        <p:spPr>
          <a:xfrm>
            <a:off x="7792538" y="1555039"/>
            <a:ext cx="3866062" cy="4769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Data analyzation usually from primary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Clearly defined sections often with headings, subheadings, and bullets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Quick reference structure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such as tables, graphs, and charts used frequently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Primary and secondary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likely</a:t>
            </a:r>
          </a:p>
        </p:txBody>
      </p:sp>
      <p:sp>
        <p:nvSpPr>
          <p:cNvPr id="42" name="Title 12">
            <a:extLst>
              <a:ext uri="{FF2B5EF4-FFF2-40B4-BE49-F238E27FC236}">
                <a16:creationId xmlns:a16="http://schemas.microsoft.com/office/drawing/2014/main" id="{B9024EA9-7C29-4103-B803-96FA9887352D}"/>
              </a:ext>
            </a:extLst>
          </p:cNvPr>
          <p:cNvSpPr txBox="1">
            <a:spLocks/>
          </p:cNvSpPr>
          <p:nvPr/>
        </p:nvSpPr>
        <p:spPr>
          <a:xfrm>
            <a:off x="5201920" y="6207307"/>
            <a:ext cx="1644820" cy="489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0"/>
              </a:spcAft>
            </a:pPr>
            <a:r>
              <a:rPr lang="en-US" sz="2500" cap="none" dirty="0">
                <a:latin typeface="Tw Cen MT Condensed" panose="020B0606020104020203" pitchFamily="34" charset="0"/>
              </a:rPr>
              <a:t>(Smith, 2019)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C7A1414-3FF9-46A4-8258-F3AD1677C281}"/>
              </a:ext>
            </a:extLst>
          </p:cNvPr>
          <p:cNvCxnSpPr>
            <a:cxnSpLocks/>
          </p:cNvCxnSpPr>
          <p:nvPr/>
        </p:nvCxnSpPr>
        <p:spPr>
          <a:xfrm>
            <a:off x="3512253" y="2945590"/>
            <a:ext cx="4288445" cy="7599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54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0911772-3EFA-42AD-B089-4757F6F1223A}"/>
              </a:ext>
            </a:extLst>
          </p:cNvPr>
          <p:cNvSpPr/>
          <p:nvPr/>
        </p:nvSpPr>
        <p:spPr>
          <a:xfrm rot="2240600">
            <a:off x="5245843" y="176439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4" name="Text Placeholder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6" name="Title 9">
            <a:extLst>
              <a:ext uri="{FF2B5EF4-FFF2-40B4-BE49-F238E27FC236}">
                <a16:creationId xmlns:a16="http://schemas.microsoft.com/office/drawing/2014/main" id="{D00466DB-151B-482D-B585-EE2FF67F2248}"/>
              </a:ext>
            </a:extLst>
          </p:cNvPr>
          <p:cNvSpPr txBox="1">
            <a:spLocks/>
          </p:cNvSpPr>
          <p:nvPr/>
        </p:nvSpPr>
        <p:spPr>
          <a:xfrm>
            <a:off x="7924800" y="250522"/>
            <a:ext cx="4023360" cy="10448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000" dirty="0"/>
              <a:t>report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148469"/>
            <a:ext cx="3124200" cy="1150731"/>
          </a:xfrm>
        </p:spPr>
        <p:txBody>
          <a:bodyPr>
            <a:noAutofit/>
          </a:bodyPr>
          <a:lstStyle/>
          <a:p>
            <a:pPr algn="ctr"/>
            <a:r>
              <a:rPr lang="en-US" sz="7000" dirty="0"/>
              <a:t>ESSAY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1EEF72-10FD-4409-9283-2DF83204151E}"/>
              </a:ext>
            </a:extLst>
          </p:cNvPr>
          <p:cNvCxnSpPr/>
          <p:nvPr/>
        </p:nvCxnSpPr>
        <p:spPr>
          <a:xfrm>
            <a:off x="9569435" y="1600200"/>
            <a:ext cx="7620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8D1386C-8976-426F-BE53-22AE6114C6F1}"/>
              </a:ext>
            </a:extLst>
          </p:cNvPr>
          <p:cNvSpPr/>
          <p:nvPr/>
        </p:nvSpPr>
        <p:spPr>
          <a:xfrm rot="2240600">
            <a:off x="7868219" y="2053813"/>
            <a:ext cx="1775021" cy="4420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CB475F-0548-44D8-B8B1-A0117A0AD581}"/>
              </a:ext>
            </a:extLst>
          </p:cNvPr>
          <p:cNvSpPr/>
          <p:nvPr/>
        </p:nvSpPr>
        <p:spPr>
          <a:xfrm rot="2240600">
            <a:off x="5216583" y="1825706"/>
            <a:ext cx="1091625" cy="5166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1D85D4-CB53-4B27-A861-5D7D532B049A}"/>
              </a:ext>
            </a:extLst>
          </p:cNvPr>
          <p:cNvSpPr/>
          <p:nvPr/>
        </p:nvSpPr>
        <p:spPr>
          <a:xfrm rot="2240600">
            <a:off x="5001396" y="1327725"/>
            <a:ext cx="402414" cy="5030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9552568F-8564-4EFA-8A05-3C647C81B6E4}"/>
              </a:ext>
            </a:extLst>
          </p:cNvPr>
          <p:cNvSpPr/>
          <p:nvPr/>
        </p:nvSpPr>
        <p:spPr>
          <a:xfrm rot="2220000">
            <a:off x="4289550" y="1824604"/>
            <a:ext cx="2164006" cy="427972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3EACCB-0522-4A56-8025-DE4D2521C357}"/>
              </a:ext>
            </a:extLst>
          </p:cNvPr>
          <p:cNvSpPr txBox="1"/>
          <p:nvPr/>
        </p:nvSpPr>
        <p:spPr>
          <a:xfrm>
            <a:off x="4540089" y="3508903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ACADEMIC PAPERS</a:t>
            </a:r>
          </a:p>
        </p:txBody>
      </p:sp>
      <p:sp>
        <p:nvSpPr>
          <p:cNvPr id="37" name="Title 42">
            <a:extLst>
              <a:ext uri="{FF2B5EF4-FFF2-40B4-BE49-F238E27FC236}">
                <a16:creationId xmlns:a16="http://schemas.microsoft.com/office/drawing/2014/main" id="{9A457EAB-F751-4E1E-8D3D-E8EBBC5B68E3}"/>
              </a:ext>
            </a:extLst>
          </p:cNvPr>
          <p:cNvSpPr txBox="1">
            <a:spLocks/>
          </p:cNvSpPr>
          <p:nvPr/>
        </p:nvSpPr>
        <p:spPr>
          <a:xfrm>
            <a:off x="533400" y="529837"/>
            <a:ext cx="4092779" cy="43571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Argumentation based on secondary research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Well-ordered, continuous paragraphs, usually with no headings, subheadings or bullets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Methodical reading structure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unlikely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Secondary research only</a:t>
            </a:r>
          </a:p>
          <a:p>
            <a:pPr marL="342900" indent="-3429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unlikely</a:t>
            </a:r>
          </a:p>
        </p:txBody>
      </p:sp>
      <p:sp>
        <p:nvSpPr>
          <p:cNvPr id="38" name="Title 42">
            <a:extLst>
              <a:ext uri="{FF2B5EF4-FFF2-40B4-BE49-F238E27FC236}">
                <a16:creationId xmlns:a16="http://schemas.microsoft.com/office/drawing/2014/main" id="{A6240214-498C-485C-A8C2-11D9780C73ED}"/>
              </a:ext>
            </a:extLst>
          </p:cNvPr>
          <p:cNvSpPr txBox="1">
            <a:spLocks/>
          </p:cNvSpPr>
          <p:nvPr/>
        </p:nvSpPr>
        <p:spPr>
          <a:xfrm>
            <a:off x="7792538" y="1555039"/>
            <a:ext cx="3866062" cy="4769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Data analyzation usually from primary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Clearly defined sections often with headings, subheadings, and bullets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Quick reference structure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Graphics such as tables, graphs, and charts used frequently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Primary and secondary research</a:t>
            </a:r>
          </a:p>
          <a:p>
            <a:pPr marL="457200" indent="-457200" algn="l">
              <a:lnSpc>
                <a:spcPts val="24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none" dirty="0">
                <a:latin typeface="+mn-lt"/>
              </a:rPr>
              <a:t>Appendices likely</a:t>
            </a:r>
          </a:p>
        </p:txBody>
      </p:sp>
      <p:sp>
        <p:nvSpPr>
          <p:cNvPr id="42" name="Title 12">
            <a:extLst>
              <a:ext uri="{FF2B5EF4-FFF2-40B4-BE49-F238E27FC236}">
                <a16:creationId xmlns:a16="http://schemas.microsoft.com/office/drawing/2014/main" id="{B9024EA9-7C29-4103-B803-96FA9887352D}"/>
              </a:ext>
            </a:extLst>
          </p:cNvPr>
          <p:cNvSpPr txBox="1">
            <a:spLocks/>
          </p:cNvSpPr>
          <p:nvPr/>
        </p:nvSpPr>
        <p:spPr>
          <a:xfrm>
            <a:off x="5201920" y="6207307"/>
            <a:ext cx="1644820" cy="489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0"/>
              </a:spcAft>
            </a:pPr>
            <a:r>
              <a:rPr lang="en-US" sz="2500" cap="none" dirty="0">
                <a:latin typeface="Tw Cen MT Condensed" panose="020B0606020104020203" pitchFamily="34" charset="0"/>
              </a:rPr>
              <a:t>(Smith, 2019)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DBD66CE-0D66-4A31-85AC-BD93324F4BE3}"/>
              </a:ext>
            </a:extLst>
          </p:cNvPr>
          <p:cNvCxnSpPr>
            <a:cxnSpLocks/>
          </p:cNvCxnSpPr>
          <p:nvPr/>
        </p:nvCxnSpPr>
        <p:spPr>
          <a:xfrm>
            <a:off x="3219626" y="3703081"/>
            <a:ext cx="4572912" cy="4484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BFCA5F6-1A5A-4D78-BDE2-C793B61E0E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06BD98-E608-40A1-98A8-93D5976215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86D9CC-0D9D-4BFE-B3F3-26F480BF8C8A}">
  <ds:schemaRefs>
    <ds:schemaRef ds:uri="16c05727-aa75-4e4a-9b5f-8a80a1165891"/>
    <ds:schemaRef ds:uri="71af3243-3dd4-4a8d-8c0d-dd76da1f02a5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classic block presentation</Template>
  <TotalTime>7169</TotalTime>
  <Words>1317</Words>
  <Application>Microsoft Office PowerPoint</Application>
  <PresentationFormat>Widescreen</PresentationFormat>
  <Paragraphs>420</Paragraphs>
  <Slides>37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Aharoni</vt:lpstr>
      <vt:lpstr>Algerian</vt:lpstr>
      <vt:lpstr>Arial</vt:lpstr>
      <vt:lpstr>Arial Black</vt:lpstr>
      <vt:lpstr>Broadway</vt:lpstr>
      <vt:lpstr>Tw Cen MT</vt:lpstr>
      <vt:lpstr>Tw Cen MT Condensed</vt:lpstr>
      <vt:lpstr>Wingdings 3</vt:lpstr>
      <vt:lpstr>ModernClassicBlock-3</vt:lpstr>
      <vt:lpstr>PowerPoint Presentation</vt:lpstr>
      <vt:lpstr>PowerPoint Presentation</vt:lpstr>
      <vt:lpstr>PowerPoint Presentation</vt:lpstr>
      <vt:lpstr>STRUCTURE</vt:lpstr>
      <vt:lpstr>STRUCTURE</vt:lpstr>
      <vt:lpstr>ESSAY</vt:lpstr>
      <vt:lpstr>ESSAY</vt:lpstr>
      <vt:lpstr>ESSAY</vt:lpstr>
      <vt:lpstr>ESSAY</vt:lpstr>
      <vt:lpstr>ESSAY</vt:lpstr>
      <vt:lpstr>ESSAY</vt:lpstr>
      <vt:lpstr>Can you  build a house?</vt:lpstr>
      <vt:lpstr>foundation</vt:lpstr>
      <vt:lpstr>entrance</vt:lpstr>
      <vt:lpstr>rooms</vt:lpstr>
      <vt:lpstr>attic</vt:lpstr>
      <vt:lpstr>Roof</vt:lpstr>
      <vt:lpstr>mock Experimental report   Building Process</vt:lpstr>
      <vt:lpstr>PowerPoint Presentation</vt:lpstr>
      <vt:lpstr>APA 7th edition</vt:lpstr>
      <vt:lpstr>Formatting Rules</vt:lpstr>
      <vt:lpstr>Formatting Rules</vt:lpstr>
      <vt:lpstr>Formatting Rules</vt:lpstr>
      <vt:lpstr>Formatting Rules</vt:lpstr>
      <vt:lpstr>Formatting Rules</vt:lpstr>
      <vt:lpstr>Formatting Rules</vt:lpstr>
      <vt:lpstr>Formatting Rules</vt:lpstr>
      <vt:lpstr>Formatting Rules</vt:lpstr>
      <vt:lpstr>Formatting Rules</vt:lpstr>
      <vt:lpstr>Formatting Rules</vt:lpstr>
      <vt:lpstr>Formatting Rules</vt:lpstr>
      <vt:lpstr>Formatting Rules</vt:lpstr>
      <vt:lpstr>Formatting Rules</vt:lpstr>
      <vt:lpstr>Formatting Rules</vt:lpstr>
      <vt:lpstr>PowerPoint Presentation</vt:lpstr>
      <vt:lpstr>PowerPoint Presentation</vt:lpstr>
      <vt:lpstr>NEXT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Tabby Self</dc:creator>
  <cp:lastModifiedBy>Self, Tabby</cp:lastModifiedBy>
  <cp:revision>163</cp:revision>
  <cp:lastPrinted>2021-08-23T02:00:17Z</cp:lastPrinted>
  <dcterms:created xsi:type="dcterms:W3CDTF">2021-02-27T17:40:37Z</dcterms:created>
  <dcterms:modified xsi:type="dcterms:W3CDTF">2022-08-23T22:56:11Z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